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FE82-142E-489B-855A-35EBF6ABF355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B0A34-70FF-4C3E-AFED-94BA8DA4A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28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FE82-142E-489B-855A-35EBF6ABF355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B0A34-70FF-4C3E-AFED-94BA8DA4A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9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FE82-142E-489B-855A-35EBF6ABF355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B0A34-70FF-4C3E-AFED-94BA8DA4A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331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FE82-142E-489B-855A-35EBF6ABF355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B0A34-70FF-4C3E-AFED-94BA8DA4A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750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FE82-142E-489B-855A-35EBF6ABF355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B0A34-70FF-4C3E-AFED-94BA8DA4A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457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FE82-142E-489B-855A-35EBF6ABF355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B0A34-70FF-4C3E-AFED-94BA8DA4A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292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FE82-142E-489B-855A-35EBF6ABF355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B0A34-70FF-4C3E-AFED-94BA8DA4A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397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FE82-142E-489B-855A-35EBF6ABF355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B0A34-70FF-4C3E-AFED-94BA8DA4A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491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FE82-142E-489B-855A-35EBF6ABF355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B0A34-70FF-4C3E-AFED-94BA8DA4A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383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FE82-142E-489B-855A-35EBF6ABF355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B0A34-70FF-4C3E-AFED-94BA8DA4A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13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FE82-142E-489B-855A-35EBF6ABF355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B0A34-70FF-4C3E-AFED-94BA8DA4A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136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5FE82-142E-489B-855A-35EBF6ABF355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B0A34-70FF-4C3E-AFED-94BA8DA4A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398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859" y="150629"/>
            <a:ext cx="5199513" cy="670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9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858" y="0"/>
            <a:ext cx="50622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42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26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526" y="82697"/>
            <a:ext cx="9342923" cy="666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4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125" y="19633"/>
            <a:ext cx="6413156" cy="684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4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78" b="32612"/>
          <a:stretch/>
        </p:blipFill>
        <p:spPr>
          <a:xfrm>
            <a:off x="203890" y="0"/>
            <a:ext cx="10315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4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189" y="0"/>
            <a:ext cx="31836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2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Lowell Edmund</dc:creator>
  <cp:lastModifiedBy> </cp:lastModifiedBy>
  <cp:revision>3</cp:revision>
  <dcterms:created xsi:type="dcterms:W3CDTF">2017-09-18T22:01:11Z</dcterms:created>
  <dcterms:modified xsi:type="dcterms:W3CDTF">2017-09-18T22:06:22Z</dcterms:modified>
</cp:coreProperties>
</file>