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841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583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67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26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53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683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864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34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036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816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6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B99BE-7946-47F6-BD90-8E12F4D52B67}" type="datetimeFigureOut">
              <a:rPr lang="it-IT" smtClean="0"/>
              <a:t>26/02/2019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49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116632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L’esame è orale.</a:t>
            </a:r>
          </a:p>
          <a:p>
            <a:endParaRPr lang="it-IT" sz="3200" b="1" dirty="0" smtClean="0"/>
          </a:p>
          <a:p>
            <a:r>
              <a:rPr lang="it-IT" sz="3200" b="1" dirty="0" smtClean="0">
                <a:solidFill>
                  <a:srgbClr val="FF0000"/>
                </a:solidFill>
              </a:rPr>
              <a:t>Preparare </a:t>
            </a:r>
            <a:r>
              <a:rPr lang="it-IT" sz="3200" b="1" dirty="0" smtClean="0"/>
              <a:t>un </a:t>
            </a:r>
            <a:r>
              <a:rPr lang="it-IT" sz="3200" b="1" dirty="0" err="1" smtClean="0"/>
              <a:t>PawerPoint</a:t>
            </a:r>
            <a:r>
              <a:rPr lang="it-IT" sz="3200" b="1" dirty="0" smtClean="0"/>
              <a:t> con 10/15 slide su un argomento a scelta strettamente connesso agli argomenti trattati nelle lezioni del corso.</a:t>
            </a:r>
          </a:p>
          <a:p>
            <a:endParaRPr lang="it-IT" sz="3200" b="1" dirty="0" smtClean="0"/>
          </a:p>
          <a:p>
            <a:r>
              <a:rPr lang="it-IT" sz="3200" b="1" dirty="0" smtClean="0"/>
              <a:t>La presentazione del </a:t>
            </a:r>
            <a:r>
              <a:rPr lang="it-IT" sz="3200" b="1" dirty="0" err="1" smtClean="0"/>
              <a:t>PawerPoint</a:t>
            </a:r>
            <a:r>
              <a:rPr lang="it-IT" sz="3200" b="1" dirty="0" smtClean="0"/>
              <a:t> da parte dello studente dura al massimo 10 minuti.</a:t>
            </a:r>
          </a:p>
          <a:p>
            <a:endParaRPr lang="it-IT" sz="3200" b="1" dirty="0" smtClean="0"/>
          </a:p>
          <a:p>
            <a:r>
              <a:rPr lang="it-IT" sz="3200" b="1" u="sng" dirty="0" smtClean="0">
                <a:solidFill>
                  <a:srgbClr val="FF0000"/>
                </a:solidFill>
              </a:rPr>
              <a:t>IMPORTANTE:</a:t>
            </a:r>
            <a:r>
              <a:rPr lang="it-IT" sz="3200" b="1" dirty="0" smtClean="0"/>
              <a:t> seguono domande e approfondimenti sui </a:t>
            </a:r>
            <a:r>
              <a:rPr lang="it-IT" sz="3200" b="1" u="sng" dirty="0" smtClean="0">
                <a:solidFill>
                  <a:srgbClr val="FF0000"/>
                </a:solidFill>
              </a:rPr>
              <a:t>contenuti dell’intero corso</a:t>
            </a:r>
            <a:r>
              <a:rPr lang="it-IT" sz="3200" b="1" dirty="0" smtClean="0"/>
              <a:t>.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153650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95536" y="500474"/>
            <a:ext cx="84969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/>
              <a:t>Già dalla fine di </a:t>
            </a:r>
            <a:r>
              <a:rPr lang="it-IT" sz="3200" b="1" dirty="0" smtClean="0"/>
              <a:t>maggio si </a:t>
            </a:r>
            <a:r>
              <a:rPr lang="it-IT" sz="3200" b="1" dirty="0" smtClean="0"/>
              <a:t>potrà sostenere l’esame. </a:t>
            </a:r>
          </a:p>
          <a:p>
            <a:endParaRPr lang="it-IT" sz="3200" b="1" dirty="0" smtClean="0"/>
          </a:p>
          <a:p>
            <a:r>
              <a:rPr lang="it-IT" sz="3200" b="1" dirty="0" smtClean="0"/>
              <a:t>Saranno messi in rete più sessioni di </a:t>
            </a:r>
            <a:r>
              <a:rPr lang="it-IT" sz="3200" b="1" dirty="0" smtClean="0"/>
              <a:t>esame.</a:t>
            </a:r>
            <a:endParaRPr lang="it-IT" sz="3200" b="1" dirty="0" smtClean="0"/>
          </a:p>
          <a:p>
            <a:r>
              <a:rPr lang="it-IT" sz="3200" b="1" dirty="0" smtClean="0"/>
              <a:t>Le data saranno inserite nel sito del calendario degli esami.</a:t>
            </a:r>
          </a:p>
          <a:p>
            <a:endParaRPr lang="it-IT" sz="3200" b="1" dirty="0" smtClean="0"/>
          </a:p>
          <a:p>
            <a:r>
              <a:rPr lang="it-IT" sz="3200" b="1" dirty="0" smtClean="0"/>
              <a:t>Il docente è sempre a disposizioni per chiarimenti ed approfondimenti e si prega di contattarlo via mail per fissare l’appuntamento</a:t>
            </a:r>
            <a:r>
              <a:rPr lang="it-IT" sz="3200" b="1" dirty="0" smtClean="0"/>
              <a:t>.</a:t>
            </a:r>
          </a:p>
          <a:p>
            <a:r>
              <a:rPr lang="it-IT" sz="3200" b="1" dirty="0">
                <a:solidFill>
                  <a:srgbClr val="FF0000"/>
                </a:solidFill>
              </a:rPr>
              <a:t>c</a:t>
            </a:r>
            <a:r>
              <a:rPr lang="it-IT" sz="3200" b="1" dirty="0" smtClean="0">
                <a:solidFill>
                  <a:srgbClr val="FF0000"/>
                </a:solidFill>
              </a:rPr>
              <a:t>arlo.peretto@unife.it</a:t>
            </a:r>
            <a:endParaRPr lang="it-IT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78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55776" y="1628800"/>
            <a:ext cx="461697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Cosa utilizzare e cosa studiare:</a:t>
            </a:r>
            <a:endParaRPr lang="it-IT" sz="2800" dirty="0"/>
          </a:p>
          <a:p>
            <a:endParaRPr lang="it-IT" sz="2800" dirty="0" smtClean="0"/>
          </a:p>
          <a:p>
            <a:r>
              <a:rPr lang="it-IT" sz="2800" dirty="0" smtClean="0"/>
              <a:t>Appunti del Prof. </a:t>
            </a:r>
            <a:r>
              <a:rPr lang="it-IT" sz="2800" dirty="0" err="1" smtClean="0"/>
              <a:t>Peretto</a:t>
            </a:r>
            <a:endParaRPr lang="it-IT" sz="2800" dirty="0" smtClean="0"/>
          </a:p>
          <a:p>
            <a:r>
              <a:rPr lang="it-IT" sz="2800" dirty="0" smtClean="0"/>
              <a:t>Lezioni e loro </a:t>
            </a:r>
            <a:r>
              <a:rPr lang="it-IT" sz="2800" dirty="0" smtClean="0"/>
              <a:t>registrazione</a:t>
            </a:r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327575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117</Words>
  <Application>Microsoft Office PowerPoint</Application>
  <PresentationFormat>Presentazione su schermo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Samsung</dc:creator>
  <cp:lastModifiedBy>Windows User</cp:lastModifiedBy>
  <cp:revision>11</cp:revision>
  <dcterms:created xsi:type="dcterms:W3CDTF">2016-09-25T19:51:16Z</dcterms:created>
  <dcterms:modified xsi:type="dcterms:W3CDTF">2019-02-26T17:59:26Z</dcterms:modified>
</cp:coreProperties>
</file>