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1"/>
  </p:notesMasterIdLst>
  <p:sldIdLst>
    <p:sldId id="276" r:id="rId2"/>
    <p:sldId id="566" r:id="rId3"/>
    <p:sldId id="567" r:id="rId4"/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  <p:sldId id="585" r:id="rId22"/>
    <p:sldId id="586" r:id="rId23"/>
    <p:sldId id="587" r:id="rId24"/>
    <p:sldId id="588" r:id="rId25"/>
    <p:sldId id="589" r:id="rId26"/>
    <p:sldId id="590" r:id="rId27"/>
    <p:sldId id="591" r:id="rId28"/>
    <p:sldId id="592" r:id="rId29"/>
    <p:sldId id="593" r:id="rId30"/>
    <p:sldId id="594" r:id="rId31"/>
    <p:sldId id="595" r:id="rId32"/>
    <p:sldId id="596" r:id="rId33"/>
    <p:sldId id="597" r:id="rId34"/>
    <p:sldId id="598" r:id="rId35"/>
    <p:sldId id="599" r:id="rId36"/>
    <p:sldId id="600" r:id="rId37"/>
    <p:sldId id="601" r:id="rId38"/>
    <p:sldId id="602" r:id="rId39"/>
    <p:sldId id="603" r:id="rId40"/>
    <p:sldId id="604" r:id="rId41"/>
    <p:sldId id="605" r:id="rId42"/>
    <p:sldId id="606" r:id="rId43"/>
    <p:sldId id="607" r:id="rId44"/>
    <p:sldId id="608" r:id="rId45"/>
    <p:sldId id="609" r:id="rId46"/>
    <p:sldId id="610" r:id="rId47"/>
    <p:sldId id="611" r:id="rId48"/>
    <p:sldId id="612" r:id="rId49"/>
    <p:sldId id="613" r:id="rId50"/>
    <p:sldId id="614" r:id="rId51"/>
    <p:sldId id="615" r:id="rId52"/>
    <p:sldId id="616" r:id="rId53"/>
    <p:sldId id="617" r:id="rId54"/>
    <p:sldId id="618" r:id="rId55"/>
    <p:sldId id="619" r:id="rId56"/>
    <p:sldId id="620" r:id="rId57"/>
    <p:sldId id="621" r:id="rId58"/>
    <p:sldId id="622" r:id="rId59"/>
    <p:sldId id="623" r:id="rId60"/>
    <p:sldId id="624" r:id="rId61"/>
    <p:sldId id="625" r:id="rId62"/>
    <p:sldId id="626" r:id="rId63"/>
    <p:sldId id="627" r:id="rId64"/>
    <p:sldId id="628" r:id="rId65"/>
    <p:sldId id="629" r:id="rId66"/>
    <p:sldId id="630" r:id="rId67"/>
    <p:sldId id="631" r:id="rId68"/>
    <p:sldId id="632" r:id="rId69"/>
    <p:sldId id="633" r:id="rId70"/>
    <p:sldId id="634" r:id="rId71"/>
    <p:sldId id="635" r:id="rId72"/>
    <p:sldId id="636" r:id="rId73"/>
    <p:sldId id="637" r:id="rId74"/>
    <p:sldId id="638" r:id="rId75"/>
    <p:sldId id="639" r:id="rId76"/>
    <p:sldId id="640" r:id="rId77"/>
    <p:sldId id="641" r:id="rId78"/>
    <p:sldId id="642" r:id="rId79"/>
    <p:sldId id="643" r:id="rId80"/>
    <p:sldId id="644" r:id="rId81"/>
    <p:sldId id="645" r:id="rId82"/>
    <p:sldId id="646" r:id="rId83"/>
    <p:sldId id="655" r:id="rId84"/>
    <p:sldId id="648" r:id="rId85"/>
    <p:sldId id="649" r:id="rId86"/>
    <p:sldId id="658" r:id="rId87"/>
    <p:sldId id="659" r:id="rId88"/>
    <p:sldId id="372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5" r:id="rId100"/>
    <p:sldId id="367" r:id="rId101"/>
    <p:sldId id="368" r:id="rId102"/>
    <p:sldId id="369" r:id="rId103"/>
    <p:sldId id="370" r:id="rId104"/>
    <p:sldId id="286" r:id="rId105"/>
    <p:sldId id="283" r:id="rId106"/>
    <p:sldId id="263" r:id="rId107"/>
    <p:sldId id="457" r:id="rId108"/>
    <p:sldId id="280" r:id="rId109"/>
    <p:sldId id="458" r:id="rId110"/>
    <p:sldId id="459" r:id="rId111"/>
    <p:sldId id="462" r:id="rId112"/>
    <p:sldId id="463" r:id="rId113"/>
    <p:sldId id="258" r:id="rId114"/>
    <p:sldId id="460" r:id="rId115"/>
    <p:sldId id="282" r:id="rId116"/>
    <p:sldId id="461" r:id="rId117"/>
    <p:sldId id="284" r:id="rId118"/>
    <p:sldId id="464" r:id="rId119"/>
    <p:sldId id="259" r:id="rId120"/>
    <p:sldId id="465" r:id="rId121"/>
    <p:sldId id="287" r:id="rId122"/>
    <p:sldId id="466" r:id="rId123"/>
    <p:sldId id="467" r:id="rId124"/>
    <p:sldId id="468" r:id="rId125"/>
    <p:sldId id="469" r:id="rId126"/>
    <p:sldId id="470" r:id="rId127"/>
    <p:sldId id="471" r:id="rId128"/>
    <p:sldId id="472" r:id="rId129"/>
    <p:sldId id="473" r:id="rId130"/>
    <p:sldId id="474" r:id="rId131"/>
    <p:sldId id="475" r:id="rId132"/>
    <p:sldId id="476" r:id="rId133"/>
    <p:sldId id="477" r:id="rId134"/>
    <p:sldId id="478" r:id="rId135"/>
    <p:sldId id="479" r:id="rId136"/>
    <p:sldId id="480" r:id="rId137"/>
    <p:sldId id="481" r:id="rId138"/>
    <p:sldId id="482" r:id="rId139"/>
    <p:sldId id="483" r:id="rId140"/>
    <p:sldId id="484" r:id="rId141"/>
    <p:sldId id="485" r:id="rId142"/>
    <p:sldId id="486" r:id="rId143"/>
    <p:sldId id="487" r:id="rId144"/>
    <p:sldId id="488" r:id="rId145"/>
    <p:sldId id="489" r:id="rId146"/>
    <p:sldId id="490" r:id="rId147"/>
    <p:sldId id="491" r:id="rId148"/>
    <p:sldId id="492" r:id="rId149"/>
    <p:sldId id="493" r:id="rId150"/>
    <p:sldId id="494" r:id="rId151"/>
    <p:sldId id="495" r:id="rId152"/>
    <p:sldId id="496" r:id="rId153"/>
    <p:sldId id="497" r:id="rId154"/>
    <p:sldId id="498" r:id="rId155"/>
    <p:sldId id="499" r:id="rId156"/>
    <p:sldId id="500" r:id="rId157"/>
    <p:sldId id="501" r:id="rId158"/>
    <p:sldId id="502" r:id="rId159"/>
    <p:sldId id="503" r:id="rId160"/>
    <p:sldId id="504" r:id="rId161"/>
    <p:sldId id="505" r:id="rId162"/>
    <p:sldId id="506" r:id="rId163"/>
    <p:sldId id="507" r:id="rId164"/>
    <p:sldId id="508" r:id="rId165"/>
    <p:sldId id="509" r:id="rId166"/>
    <p:sldId id="510" r:id="rId167"/>
    <p:sldId id="511" r:id="rId168"/>
    <p:sldId id="512" r:id="rId169"/>
    <p:sldId id="513" r:id="rId170"/>
    <p:sldId id="514" r:id="rId171"/>
    <p:sldId id="515" r:id="rId172"/>
    <p:sldId id="516" r:id="rId173"/>
    <p:sldId id="517" r:id="rId174"/>
    <p:sldId id="518" r:id="rId175"/>
    <p:sldId id="519" r:id="rId176"/>
    <p:sldId id="520" r:id="rId177"/>
    <p:sldId id="521" r:id="rId178"/>
    <p:sldId id="522" r:id="rId179"/>
    <p:sldId id="523" r:id="rId180"/>
    <p:sldId id="524" r:id="rId181"/>
    <p:sldId id="525" r:id="rId182"/>
    <p:sldId id="526" r:id="rId183"/>
    <p:sldId id="527" r:id="rId184"/>
    <p:sldId id="528" r:id="rId185"/>
    <p:sldId id="529" r:id="rId186"/>
    <p:sldId id="559" r:id="rId187"/>
    <p:sldId id="560" r:id="rId188"/>
    <p:sldId id="561" r:id="rId189"/>
    <p:sldId id="562" r:id="rId19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15" autoAdjust="0"/>
    <p:restoredTop sz="94660"/>
  </p:normalViewPr>
  <p:slideViewPr>
    <p:cSldViewPr>
      <p:cViewPr>
        <p:scale>
          <a:sx n="60" d="100"/>
          <a:sy n="60" d="100"/>
        </p:scale>
        <p:origin x="-147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ableStyles" Target="tableStyles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579-3C70-4627-B898-A943333F89AB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90C92-79C5-4C59-8B2B-416ACBDD08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488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4AC98-B51E-4A3A-B210-C4BE5442B4B9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523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11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0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09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7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24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00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86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37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88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0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09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100000">
              <a:srgbClr val="0A128C"/>
            </a:gs>
            <a:gs pos="100000">
              <a:srgbClr val="181CC7"/>
            </a:gs>
            <a:gs pos="100000">
              <a:srgbClr val="7005D4"/>
            </a:gs>
            <a:gs pos="100000">
              <a:srgbClr val="8C3D9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E686-F741-4D28-91E9-C44EA9D570B5}" type="datetimeFigureOut">
              <a:rPr lang="it-IT" smtClean="0"/>
              <a:t>16/03/2017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E043F-3342-4471-9C26-94435754E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69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rlo.peretto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1.jpeg"/><Relationship Id="rId4" Type="http://schemas.openxmlformats.org/officeDocument/2006/relationships/image" Target="../media/image210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jpeg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040546" y="2420888"/>
            <a:ext cx="51960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DIDATTICA MUSEALE 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 ALTRO ……</a:t>
            </a:r>
            <a:endParaRPr lang="it-IT" sz="4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123728" y="883990"/>
            <a:ext cx="47824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 IUSS, Università di Ferrara</a:t>
            </a:r>
          </a:p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30 maggio 2014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74656" y="5373216"/>
            <a:ext cx="35430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Carlo Peretto , Università di Ferrara</a:t>
            </a:r>
          </a:p>
          <a:p>
            <a:r>
              <a:rPr lang="it-IT" b="1" dirty="0" smtClean="0">
                <a:solidFill>
                  <a:srgbClr val="FFFF00"/>
                </a:solidFill>
                <a:hlinkClick r:id="rId2"/>
              </a:rPr>
              <a:t>Carlo.peretto@unife.it</a:t>
            </a:r>
            <a:r>
              <a:rPr lang="it-IT" b="1" dirty="0" smtClean="0">
                <a:solidFill>
                  <a:srgbClr val="FFFF00"/>
                </a:solidFill>
              </a:rPr>
              <a:t>, 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Cell.   329 319 1650</a:t>
            </a:r>
            <a:endParaRPr lang="it-IT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7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retto\Desktop\Desktop\musei\les eyzies\DSC_0227.JPG"/>
          <p:cNvPicPr>
            <a:picLocks noChangeAspect="1" noChangeArrowheads="1"/>
          </p:cNvPicPr>
          <p:nvPr/>
        </p:nvPicPr>
        <p:blipFill rotWithShape="1">
          <a:blip r:embed="rId2" cstate="print"/>
          <a:srcRect l="5792" r="5792"/>
          <a:stretch/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805" y="5981909"/>
            <a:ext cx="2820003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err="1" smtClean="0"/>
              <a:t>Les</a:t>
            </a:r>
            <a:r>
              <a:rPr lang="it-IT" sz="2400" b="1" dirty="0" smtClean="0"/>
              <a:t>  </a:t>
            </a:r>
            <a:r>
              <a:rPr lang="it-IT" sz="2400" b="1" dirty="0" err="1" smtClean="0"/>
              <a:t>Eyzies_de_Tayac</a:t>
            </a:r>
            <a:endParaRPr lang="it-IT" sz="2400" b="1" dirty="0" smtClean="0"/>
          </a:p>
          <a:p>
            <a:r>
              <a:rPr lang="it-IT" sz="2400" b="1" dirty="0" err="1" smtClean="0"/>
              <a:t>Dordogna</a:t>
            </a:r>
            <a:r>
              <a:rPr lang="it-IT" sz="2400" b="1" dirty="0" smtClean="0"/>
              <a:t>, Francia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53980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 descr="interno_RO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9" b="2011"/>
          <a:stretch>
            <a:fillRect/>
          </a:stretch>
        </p:blipFill>
        <p:spPr bwMode="auto">
          <a:xfrm>
            <a:off x="611188" y="765175"/>
            <a:ext cx="7918450" cy="52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 descr="particolare_vetrina_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8" b="734"/>
          <a:stretch>
            <a:fillRect/>
          </a:stretch>
        </p:blipFill>
        <p:spPr bwMode="auto">
          <a:xfrm>
            <a:off x="2314575" y="0"/>
            <a:ext cx="4489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 descr="particolare_vetrina_R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"/>
          <a:stretch>
            <a:fillRect/>
          </a:stretch>
        </p:blipFill>
        <p:spPr bwMode="auto">
          <a:xfrm>
            <a:off x="547688" y="774700"/>
            <a:ext cx="8056562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2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 descr="particolare_vetrina_RO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"/>
          <a:stretch>
            <a:fillRect/>
          </a:stretch>
        </p:blipFill>
        <p:spPr bwMode="auto">
          <a:xfrm>
            <a:off x="508000" y="804863"/>
            <a:ext cx="8167688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0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8"/>
          <a:stretch/>
        </p:blipFill>
        <p:spPr bwMode="auto">
          <a:xfrm>
            <a:off x="30533" y="0"/>
            <a:ext cx="91134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7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it.detail-online.com/uploads/pics/muse_trient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56"/>
          <a:stretch/>
        </p:blipFill>
        <p:spPr bwMode="auto">
          <a:xfrm>
            <a:off x="-18697" y="1278607"/>
            <a:ext cx="9078192" cy="452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9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56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HONE\TRENTOmuse\20140215_0943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1"/>
          <a:stretch/>
        </p:blipFill>
        <p:spPr bwMode="auto">
          <a:xfrm>
            <a:off x="1596313" y="-99392"/>
            <a:ext cx="614403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8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www.google.it/url?sa=i&amp;source=images&amp;cd=&amp;docid=EIRDu0v_aypy6M&amp;tbnid=bahgbPolCh78_M:&amp;ved=0CAIQjBw&amp;url=http%3A%2F%2F3.bp.blogspot.com%2F-5ySytmRQiRg%2FUfUJtQhYW3I%2FAAAAAAAAA88%2FDCDDwJztoYk%2Fs640%2Fmuse%2Btrento26.jpg&amp;ei=p8gbUtiIJM3HtAa6wICwDg&amp;psig=AFQjCNE16mPuxbDG08V3ILv9vkDcEaGcig&amp;ust=137763889650673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8154" name="Picture 2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" r="9933"/>
          <a:stretch/>
        </p:blipFill>
        <p:spPr bwMode="auto">
          <a:xfrm>
            <a:off x="0" y="15876"/>
            <a:ext cx="9144000" cy="684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2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PHONE\TRENTOmuse\20140215_111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6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etto\Desktop\Desktop\musei\les eyzies\Eyzies-musée-falaise.jpg"/>
          <p:cNvPicPr>
            <a:picLocks noChangeAspect="1" noChangeArrowheads="1"/>
          </p:cNvPicPr>
          <p:nvPr/>
        </p:nvPicPr>
        <p:blipFill rotWithShape="1">
          <a:blip r:embed="rId2" cstate="print"/>
          <a:srcRect l="6216" r="4850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4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HONE\TRENTOmuse\20140215_1104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" y="0"/>
            <a:ext cx="9106798" cy="683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55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HONE\TRENTOmuse\20140215_102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38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HONE\TRENTOmuse\20140215_1028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63" b="8862"/>
          <a:stretch/>
        </p:blipFill>
        <p:spPr bwMode="auto">
          <a:xfrm>
            <a:off x="5191798" y="5085184"/>
            <a:ext cx="4014741" cy="179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PHONE\TRENTOmuse\20140215_1028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2" r="12363" b="9621"/>
          <a:stretch/>
        </p:blipFill>
        <p:spPr bwMode="auto">
          <a:xfrm>
            <a:off x="5148064" y="2276872"/>
            <a:ext cx="398646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PHONE\TRENTOmuse\20140215_1029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t="36720" r="-1146" b="21158"/>
          <a:stretch/>
        </p:blipFill>
        <p:spPr bwMode="auto">
          <a:xfrm>
            <a:off x="5192316" y="-27384"/>
            <a:ext cx="4014224" cy="225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PHONE\TRENTOmuse\20140215_1027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23" y="24453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59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HONE\TRENTOmuse\20140215_1033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83"/>
          <a:stretch/>
        </p:blipFill>
        <p:spPr bwMode="auto">
          <a:xfrm>
            <a:off x="1588740" y="0"/>
            <a:ext cx="6007596" cy="685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25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/>
          <a:stretch/>
        </p:blipFill>
        <p:spPr bwMode="auto">
          <a:xfrm>
            <a:off x="0" y="-27384"/>
            <a:ext cx="9684568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29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PHONE\TRENTOmuse\20140215_120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0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99" y="-30516"/>
            <a:ext cx="9182999" cy="688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99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HONE\TRENTOmuse\20140215_1128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r="14332"/>
          <a:stretch/>
        </p:blipFill>
        <p:spPr bwMode="auto">
          <a:xfrm>
            <a:off x="827584" y="20200"/>
            <a:ext cx="34211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PHONE\TRENTOmuse\20140215_1124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9317"/>
            <a:ext cx="4860032" cy="648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r="2729"/>
          <a:stretch/>
        </p:blipFill>
        <p:spPr bwMode="auto">
          <a:xfrm>
            <a:off x="35496" y="10296"/>
            <a:ext cx="9108504" cy="684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0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musei\les eyzies\Musée_national_de_Préhistoire_(Les_Eyzies-de-Tayac-Sireuil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4961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11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PHONE\TRENTOmuse\20140215_115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1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66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eretto\AppData\Local\Microsoft\Windows\Temporary Internet Files\Low\Content.IE5\5WVD3WYG\isernia[1].jpg"/>
          <p:cNvPicPr>
            <a:picLocks noChangeAspect="1" noChangeArrowheads="1"/>
          </p:cNvPicPr>
          <p:nvPr/>
        </p:nvPicPr>
        <p:blipFill>
          <a:blip r:embed="rId2" cstate="print"/>
          <a:srcRect l="20863" r="29525"/>
          <a:stretch>
            <a:fillRect/>
          </a:stretch>
        </p:blipFill>
        <p:spPr bwMode="auto">
          <a:xfrm rot="10800000">
            <a:off x="3048179" y="44624"/>
            <a:ext cx="6996429" cy="6813376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51519" y="1546914"/>
            <a:ext cx="26526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Padiglione scavo</a:t>
            </a: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>
                <a:solidFill>
                  <a:srgbClr val="FFFF00"/>
                </a:solidFill>
              </a:rPr>
              <a:t>Sala </a:t>
            </a:r>
            <a:r>
              <a:rPr lang="it-IT" sz="2800" b="1" dirty="0" err="1">
                <a:solidFill>
                  <a:srgbClr val="FFFF00"/>
                </a:solidFill>
              </a:rPr>
              <a:t>archeosuperficie</a:t>
            </a:r>
            <a:endParaRPr lang="it-IT" sz="2800" b="1" dirty="0">
              <a:solidFill>
                <a:srgbClr val="FFFF00"/>
              </a:solidFill>
            </a:endParaRP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Padiglione principale</a:t>
            </a:r>
            <a:endParaRPr lang="it-IT" sz="2800" b="1" dirty="0">
              <a:solidFill>
                <a:srgbClr val="FFFF00"/>
              </a:solidFill>
            </a:endParaRP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>
                <a:solidFill>
                  <a:srgbClr val="FFFF00"/>
                </a:solidFill>
              </a:rPr>
              <a:t>Reception </a:t>
            </a:r>
          </a:p>
          <a:p>
            <a:pPr algn="ctr"/>
            <a:endParaRPr lang="it-IT" sz="2800" b="1" dirty="0" smtClean="0">
              <a:solidFill>
                <a:srgbClr val="FFFF00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2555776" y="1983532"/>
            <a:ext cx="3096344" cy="118138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2699792" y="4869160"/>
            <a:ext cx="460851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267744" y="3959921"/>
            <a:ext cx="5184576" cy="40518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2904162" y="3164917"/>
            <a:ext cx="3900086" cy="9975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2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carloTUTTO024dicembre2013\Isernia\FOTOisernia\foto libro\4_padiglione_scavi\_ANT2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52090"/>
            <a:ext cx="9144000" cy="607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ISERNIA\ISERNIApaleosuperficie\Isernia13gennaioi2012A\IMG_00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37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carloTUTTO024dicembre2013\Isernia\FOTOisernia\foto libro\4_padiglione_scavi\_ANT85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43"/>
            <a:ext cx="9144000" cy="607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36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ISERNIAscavo2013\foto4luglio2013\IMG_0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0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ISERNIAscavo2013\foto4luglio2013\IMG_02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0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-27384"/>
            <a:ext cx="10369152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7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musei\museoPLANIMETRIA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00" b="8485"/>
          <a:stretch/>
        </p:blipFill>
        <p:spPr bwMode="auto">
          <a:xfrm>
            <a:off x="5220072" y="554"/>
            <a:ext cx="3923928" cy="685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e 14"/>
          <p:cNvSpPr/>
          <p:nvPr/>
        </p:nvSpPr>
        <p:spPr>
          <a:xfrm>
            <a:off x="7128284" y="21328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7164288" y="24376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149186" y="2704463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149186" y="300533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164288" y="324157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Ovale 20"/>
          <p:cNvSpPr/>
          <p:nvPr/>
        </p:nvSpPr>
        <p:spPr>
          <a:xfrm>
            <a:off x="7127415" y="352641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127415" y="386104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7127415" y="4149080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8496436" y="2276872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 flipH="1">
            <a:off x="8506054" y="2924944"/>
            <a:ext cx="98394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8460432" y="3600713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Triangolo isoscele 23"/>
          <p:cNvSpPr/>
          <p:nvPr/>
        </p:nvSpPr>
        <p:spPr>
          <a:xfrm>
            <a:off x="7679157" y="1749972"/>
            <a:ext cx="407756" cy="382884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Picture 2" descr="C:\Users\Samsung\Pictures\elefant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924944"/>
            <a:ext cx="828700" cy="5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Samsung\Pictures\rinoceron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204864"/>
            <a:ext cx="833783" cy="63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Samsung\Pictures\megace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157" y="3429000"/>
            <a:ext cx="576063" cy="5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igura a mano libera 12"/>
          <p:cNvSpPr/>
          <p:nvPr/>
        </p:nvSpPr>
        <p:spPr>
          <a:xfrm>
            <a:off x="6773521" y="1749972"/>
            <a:ext cx="1686911" cy="3184635"/>
          </a:xfrm>
          <a:custGeom>
            <a:avLst/>
            <a:gdLst>
              <a:gd name="connsiteX0" fmla="*/ 0 w 1686911"/>
              <a:gd name="connsiteY0" fmla="*/ 0 h 3184635"/>
              <a:gd name="connsiteX1" fmla="*/ 15766 w 1686911"/>
              <a:gd name="connsiteY1" fmla="*/ 78828 h 3184635"/>
              <a:gd name="connsiteX2" fmla="*/ 63062 w 1686911"/>
              <a:gd name="connsiteY2" fmla="*/ 110359 h 3184635"/>
              <a:gd name="connsiteX3" fmla="*/ 110359 w 1686911"/>
              <a:gd name="connsiteY3" fmla="*/ 157656 h 3184635"/>
              <a:gd name="connsiteX4" fmla="*/ 204952 w 1686911"/>
              <a:gd name="connsiteY4" fmla="*/ 189187 h 3184635"/>
              <a:gd name="connsiteX5" fmla="*/ 252249 w 1686911"/>
              <a:gd name="connsiteY5" fmla="*/ 204952 h 3184635"/>
              <a:gd name="connsiteX6" fmla="*/ 299545 w 1686911"/>
              <a:gd name="connsiteY6" fmla="*/ 220718 h 3184635"/>
              <a:gd name="connsiteX7" fmla="*/ 646386 w 1686911"/>
              <a:gd name="connsiteY7" fmla="*/ 252249 h 3184635"/>
              <a:gd name="connsiteX8" fmla="*/ 1166649 w 1686911"/>
              <a:gd name="connsiteY8" fmla="*/ 268014 h 3184635"/>
              <a:gd name="connsiteX9" fmla="*/ 1355835 w 1686911"/>
              <a:gd name="connsiteY9" fmla="*/ 283780 h 3184635"/>
              <a:gd name="connsiteX10" fmla="*/ 1545021 w 1686911"/>
              <a:gd name="connsiteY10" fmla="*/ 315311 h 3184635"/>
              <a:gd name="connsiteX11" fmla="*/ 1592317 w 1686911"/>
              <a:gd name="connsiteY11" fmla="*/ 346842 h 3184635"/>
              <a:gd name="connsiteX12" fmla="*/ 1623849 w 1686911"/>
              <a:gd name="connsiteY12" fmla="*/ 378373 h 3184635"/>
              <a:gd name="connsiteX13" fmla="*/ 1639614 w 1686911"/>
              <a:gd name="connsiteY13" fmla="*/ 425669 h 3184635"/>
              <a:gd name="connsiteX14" fmla="*/ 1686911 w 1686911"/>
              <a:gd name="connsiteY14" fmla="*/ 520262 h 3184635"/>
              <a:gd name="connsiteX15" fmla="*/ 1671145 w 1686911"/>
              <a:gd name="connsiteY15" fmla="*/ 567559 h 3184635"/>
              <a:gd name="connsiteX16" fmla="*/ 1576552 w 1686911"/>
              <a:gd name="connsiteY16" fmla="*/ 583325 h 3184635"/>
              <a:gd name="connsiteX17" fmla="*/ 1513490 w 1686911"/>
              <a:gd name="connsiteY17" fmla="*/ 599090 h 3184635"/>
              <a:gd name="connsiteX18" fmla="*/ 1481959 w 1686911"/>
              <a:gd name="connsiteY18" fmla="*/ 646387 h 3184635"/>
              <a:gd name="connsiteX19" fmla="*/ 1466193 w 1686911"/>
              <a:gd name="connsiteY19" fmla="*/ 756745 h 3184635"/>
              <a:gd name="connsiteX20" fmla="*/ 1056290 w 1686911"/>
              <a:gd name="connsiteY20" fmla="*/ 835573 h 3184635"/>
              <a:gd name="connsiteX21" fmla="*/ 1182414 w 1686911"/>
              <a:gd name="connsiteY21" fmla="*/ 804042 h 3184635"/>
              <a:gd name="connsiteX22" fmla="*/ 1229711 w 1686911"/>
              <a:gd name="connsiteY22" fmla="*/ 788276 h 3184635"/>
              <a:gd name="connsiteX23" fmla="*/ 788276 w 1686911"/>
              <a:gd name="connsiteY23" fmla="*/ 804042 h 3184635"/>
              <a:gd name="connsiteX24" fmla="*/ 740980 w 1686911"/>
              <a:gd name="connsiteY24" fmla="*/ 819807 h 3184635"/>
              <a:gd name="connsiteX25" fmla="*/ 677917 w 1686911"/>
              <a:gd name="connsiteY25" fmla="*/ 835573 h 3184635"/>
              <a:gd name="connsiteX26" fmla="*/ 630621 w 1686911"/>
              <a:gd name="connsiteY26" fmla="*/ 867104 h 3184635"/>
              <a:gd name="connsiteX27" fmla="*/ 599090 w 1686911"/>
              <a:gd name="connsiteY27" fmla="*/ 961697 h 3184635"/>
              <a:gd name="connsiteX28" fmla="*/ 630621 w 1686911"/>
              <a:gd name="connsiteY28" fmla="*/ 1008994 h 3184635"/>
              <a:gd name="connsiteX29" fmla="*/ 709449 w 1686911"/>
              <a:gd name="connsiteY29" fmla="*/ 1072056 h 3184635"/>
              <a:gd name="connsiteX30" fmla="*/ 772511 w 1686911"/>
              <a:gd name="connsiteY30" fmla="*/ 1166649 h 3184635"/>
              <a:gd name="connsiteX31" fmla="*/ 819807 w 1686911"/>
              <a:gd name="connsiteY31" fmla="*/ 1198180 h 3184635"/>
              <a:gd name="connsiteX32" fmla="*/ 914400 w 1686911"/>
              <a:gd name="connsiteY32" fmla="*/ 1229711 h 3184635"/>
              <a:gd name="connsiteX33" fmla="*/ 961697 w 1686911"/>
              <a:gd name="connsiteY33" fmla="*/ 1324304 h 3184635"/>
              <a:gd name="connsiteX34" fmla="*/ 835573 w 1686911"/>
              <a:gd name="connsiteY34" fmla="*/ 1403131 h 3184635"/>
              <a:gd name="connsiteX35" fmla="*/ 740980 w 1686911"/>
              <a:gd name="connsiteY35" fmla="*/ 1466194 h 3184635"/>
              <a:gd name="connsiteX36" fmla="*/ 756745 w 1686911"/>
              <a:gd name="connsiteY36" fmla="*/ 1608083 h 3184635"/>
              <a:gd name="connsiteX37" fmla="*/ 709449 w 1686911"/>
              <a:gd name="connsiteY37" fmla="*/ 1639614 h 3184635"/>
              <a:gd name="connsiteX38" fmla="*/ 677917 w 1686911"/>
              <a:gd name="connsiteY38" fmla="*/ 1671145 h 3184635"/>
              <a:gd name="connsiteX39" fmla="*/ 583324 w 1686911"/>
              <a:gd name="connsiteY39" fmla="*/ 1702676 h 3184635"/>
              <a:gd name="connsiteX40" fmla="*/ 646386 w 1686911"/>
              <a:gd name="connsiteY40" fmla="*/ 1734207 h 3184635"/>
              <a:gd name="connsiteX41" fmla="*/ 740980 w 1686911"/>
              <a:gd name="connsiteY41" fmla="*/ 1765738 h 3184635"/>
              <a:gd name="connsiteX42" fmla="*/ 851338 w 1686911"/>
              <a:gd name="connsiteY42" fmla="*/ 1813035 h 3184635"/>
              <a:gd name="connsiteX43" fmla="*/ 1355835 w 1686911"/>
              <a:gd name="connsiteY43" fmla="*/ 1844566 h 3184635"/>
              <a:gd name="connsiteX44" fmla="*/ 1497724 w 1686911"/>
              <a:gd name="connsiteY44" fmla="*/ 1954925 h 3184635"/>
              <a:gd name="connsiteX45" fmla="*/ 1592317 w 1686911"/>
              <a:gd name="connsiteY45" fmla="*/ 2002221 h 3184635"/>
              <a:gd name="connsiteX46" fmla="*/ 1639614 w 1686911"/>
              <a:gd name="connsiteY46" fmla="*/ 2144111 h 3184635"/>
              <a:gd name="connsiteX47" fmla="*/ 1576552 w 1686911"/>
              <a:gd name="connsiteY47" fmla="*/ 2238704 h 3184635"/>
              <a:gd name="connsiteX48" fmla="*/ 1418897 w 1686911"/>
              <a:gd name="connsiteY48" fmla="*/ 2317531 h 3184635"/>
              <a:gd name="connsiteX49" fmla="*/ 1324304 w 1686911"/>
              <a:gd name="connsiteY49" fmla="*/ 2349062 h 3184635"/>
              <a:gd name="connsiteX50" fmla="*/ 1166649 w 1686911"/>
              <a:gd name="connsiteY50" fmla="*/ 2333297 h 3184635"/>
              <a:gd name="connsiteX51" fmla="*/ 1087821 w 1686911"/>
              <a:gd name="connsiteY51" fmla="*/ 2317531 h 3184635"/>
              <a:gd name="connsiteX52" fmla="*/ 945931 w 1686911"/>
              <a:gd name="connsiteY52" fmla="*/ 2333297 h 3184635"/>
              <a:gd name="connsiteX53" fmla="*/ 914400 w 1686911"/>
              <a:gd name="connsiteY53" fmla="*/ 2380594 h 3184635"/>
              <a:gd name="connsiteX54" fmla="*/ 914400 w 1686911"/>
              <a:gd name="connsiteY54" fmla="*/ 2554014 h 3184635"/>
              <a:gd name="connsiteX55" fmla="*/ 756745 w 1686911"/>
              <a:gd name="connsiteY55" fmla="*/ 2632842 h 3184635"/>
              <a:gd name="connsiteX56" fmla="*/ 709449 w 1686911"/>
              <a:gd name="connsiteY56" fmla="*/ 2648607 h 3184635"/>
              <a:gd name="connsiteX57" fmla="*/ 867104 w 1686911"/>
              <a:gd name="connsiteY57" fmla="*/ 2680138 h 3184635"/>
              <a:gd name="connsiteX58" fmla="*/ 930166 w 1686911"/>
              <a:gd name="connsiteY58" fmla="*/ 2695904 h 3184635"/>
              <a:gd name="connsiteX59" fmla="*/ 1119352 w 1686911"/>
              <a:gd name="connsiteY59" fmla="*/ 2711669 h 3184635"/>
              <a:gd name="connsiteX60" fmla="*/ 1245476 w 1686911"/>
              <a:gd name="connsiteY60" fmla="*/ 2743200 h 3184635"/>
              <a:gd name="connsiteX61" fmla="*/ 1355835 w 1686911"/>
              <a:gd name="connsiteY61" fmla="*/ 2790497 h 3184635"/>
              <a:gd name="connsiteX62" fmla="*/ 1450428 w 1686911"/>
              <a:gd name="connsiteY62" fmla="*/ 2822028 h 3184635"/>
              <a:gd name="connsiteX63" fmla="*/ 1497724 w 1686911"/>
              <a:gd name="connsiteY63" fmla="*/ 2837794 h 3184635"/>
              <a:gd name="connsiteX64" fmla="*/ 1545021 w 1686911"/>
              <a:gd name="connsiteY64" fmla="*/ 2822028 h 3184635"/>
              <a:gd name="connsiteX65" fmla="*/ 1608083 w 1686911"/>
              <a:gd name="connsiteY65" fmla="*/ 2822028 h 3184635"/>
              <a:gd name="connsiteX66" fmla="*/ 1592317 w 1686911"/>
              <a:gd name="connsiteY66" fmla="*/ 2979683 h 3184635"/>
              <a:gd name="connsiteX67" fmla="*/ 1576552 w 1686911"/>
              <a:gd name="connsiteY67" fmla="*/ 3026980 h 3184635"/>
              <a:gd name="connsiteX68" fmla="*/ 1560786 w 1686911"/>
              <a:gd name="connsiteY68" fmla="*/ 3090042 h 3184635"/>
              <a:gd name="connsiteX69" fmla="*/ 1545021 w 1686911"/>
              <a:gd name="connsiteY69" fmla="*/ 3137338 h 3184635"/>
              <a:gd name="connsiteX70" fmla="*/ 1450428 w 1686911"/>
              <a:gd name="connsiteY70" fmla="*/ 3184635 h 3184635"/>
              <a:gd name="connsiteX71" fmla="*/ 914400 w 1686911"/>
              <a:gd name="connsiteY71" fmla="*/ 3153104 h 3184635"/>
              <a:gd name="connsiteX72" fmla="*/ 851338 w 1686911"/>
              <a:gd name="connsiteY72" fmla="*/ 3137338 h 3184635"/>
              <a:gd name="connsiteX73" fmla="*/ 804042 w 1686911"/>
              <a:gd name="connsiteY73" fmla="*/ 3105807 h 3184635"/>
              <a:gd name="connsiteX74" fmla="*/ 709449 w 1686911"/>
              <a:gd name="connsiteY74" fmla="*/ 3074276 h 3184635"/>
              <a:gd name="connsiteX75" fmla="*/ 614855 w 1686911"/>
              <a:gd name="connsiteY75" fmla="*/ 3026980 h 3184635"/>
              <a:gd name="connsiteX76" fmla="*/ 567559 w 1686911"/>
              <a:gd name="connsiteY76" fmla="*/ 2995449 h 3184635"/>
              <a:gd name="connsiteX77" fmla="*/ 520262 w 1686911"/>
              <a:gd name="connsiteY77" fmla="*/ 2979683 h 3184635"/>
              <a:gd name="connsiteX78" fmla="*/ 15766 w 1686911"/>
              <a:gd name="connsiteY78" fmla="*/ 2963918 h 3184635"/>
              <a:gd name="connsiteX79" fmla="*/ 63062 w 1686911"/>
              <a:gd name="connsiteY79" fmla="*/ 2916621 h 318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686911" h="3184635">
                <a:moveTo>
                  <a:pt x="0" y="0"/>
                </a:moveTo>
                <a:cubicBezTo>
                  <a:pt x="5255" y="26276"/>
                  <a:pt x="2471" y="55562"/>
                  <a:pt x="15766" y="78828"/>
                </a:cubicBezTo>
                <a:cubicBezTo>
                  <a:pt x="25167" y="95279"/>
                  <a:pt x="48506" y="98229"/>
                  <a:pt x="63062" y="110359"/>
                </a:cubicBezTo>
                <a:cubicBezTo>
                  <a:pt x="80190" y="124633"/>
                  <a:pt x="90869" y="146828"/>
                  <a:pt x="110359" y="157656"/>
                </a:cubicBezTo>
                <a:cubicBezTo>
                  <a:pt x="139413" y="173797"/>
                  <a:pt x="173421" y="178677"/>
                  <a:pt x="204952" y="189187"/>
                </a:cubicBezTo>
                <a:lnTo>
                  <a:pt x="252249" y="204952"/>
                </a:lnTo>
                <a:cubicBezTo>
                  <a:pt x="268014" y="210207"/>
                  <a:pt x="283094" y="218368"/>
                  <a:pt x="299545" y="220718"/>
                </a:cubicBezTo>
                <a:cubicBezTo>
                  <a:pt x="456318" y="243113"/>
                  <a:pt x="440421" y="243667"/>
                  <a:pt x="646386" y="252249"/>
                </a:cubicBezTo>
                <a:cubicBezTo>
                  <a:pt x="819736" y="259472"/>
                  <a:pt x="993228" y="262759"/>
                  <a:pt x="1166649" y="268014"/>
                </a:cubicBezTo>
                <a:lnTo>
                  <a:pt x="1355835" y="283780"/>
                </a:lnTo>
                <a:cubicBezTo>
                  <a:pt x="1399035" y="287894"/>
                  <a:pt x="1492811" y="289206"/>
                  <a:pt x="1545021" y="315311"/>
                </a:cubicBezTo>
                <a:cubicBezTo>
                  <a:pt x="1561968" y="323785"/>
                  <a:pt x="1577521" y="335006"/>
                  <a:pt x="1592317" y="346842"/>
                </a:cubicBezTo>
                <a:cubicBezTo>
                  <a:pt x="1603924" y="356127"/>
                  <a:pt x="1613338" y="367863"/>
                  <a:pt x="1623849" y="378373"/>
                </a:cubicBezTo>
                <a:cubicBezTo>
                  <a:pt x="1629104" y="394138"/>
                  <a:pt x="1632182" y="410805"/>
                  <a:pt x="1639614" y="425669"/>
                </a:cubicBezTo>
                <a:cubicBezTo>
                  <a:pt x="1700741" y="547924"/>
                  <a:pt x="1647281" y="401376"/>
                  <a:pt x="1686911" y="520262"/>
                </a:cubicBezTo>
                <a:cubicBezTo>
                  <a:pt x="1681656" y="536028"/>
                  <a:pt x="1685574" y="559314"/>
                  <a:pt x="1671145" y="567559"/>
                </a:cubicBezTo>
                <a:cubicBezTo>
                  <a:pt x="1643391" y="583419"/>
                  <a:pt x="1607897" y="577056"/>
                  <a:pt x="1576552" y="583325"/>
                </a:cubicBezTo>
                <a:cubicBezTo>
                  <a:pt x="1555305" y="587574"/>
                  <a:pt x="1534511" y="593835"/>
                  <a:pt x="1513490" y="599090"/>
                </a:cubicBezTo>
                <a:cubicBezTo>
                  <a:pt x="1502980" y="614856"/>
                  <a:pt x="1487404" y="628238"/>
                  <a:pt x="1481959" y="646387"/>
                </a:cubicBezTo>
                <a:cubicBezTo>
                  <a:pt x="1471281" y="681979"/>
                  <a:pt x="1486143" y="725395"/>
                  <a:pt x="1466193" y="756745"/>
                </a:cubicBezTo>
                <a:cubicBezTo>
                  <a:pt x="1392362" y="872764"/>
                  <a:pt x="1108641" y="832955"/>
                  <a:pt x="1056290" y="835573"/>
                </a:cubicBezTo>
                <a:cubicBezTo>
                  <a:pt x="1098331" y="825063"/>
                  <a:pt x="1141303" y="817746"/>
                  <a:pt x="1182414" y="804042"/>
                </a:cubicBezTo>
                <a:cubicBezTo>
                  <a:pt x="1198180" y="798787"/>
                  <a:pt x="1246330" y="788276"/>
                  <a:pt x="1229711" y="788276"/>
                </a:cubicBezTo>
                <a:cubicBezTo>
                  <a:pt x="1082472" y="788276"/>
                  <a:pt x="935421" y="798787"/>
                  <a:pt x="788276" y="804042"/>
                </a:cubicBezTo>
                <a:cubicBezTo>
                  <a:pt x="772511" y="809297"/>
                  <a:pt x="756959" y="815242"/>
                  <a:pt x="740980" y="819807"/>
                </a:cubicBezTo>
                <a:cubicBezTo>
                  <a:pt x="720146" y="825760"/>
                  <a:pt x="697833" y="827038"/>
                  <a:pt x="677917" y="835573"/>
                </a:cubicBezTo>
                <a:cubicBezTo>
                  <a:pt x="660501" y="843037"/>
                  <a:pt x="646386" y="856594"/>
                  <a:pt x="630621" y="867104"/>
                </a:cubicBezTo>
                <a:cubicBezTo>
                  <a:pt x="620111" y="898635"/>
                  <a:pt x="580654" y="934042"/>
                  <a:pt x="599090" y="961697"/>
                </a:cubicBezTo>
                <a:cubicBezTo>
                  <a:pt x="609600" y="977463"/>
                  <a:pt x="617223" y="995596"/>
                  <a:pt x="630621" y="1008994"/>
                </a:cubicBezTo>
                <a:cubicBezTo>
                  <a:pt x="692673" y="1071047"/>
                  <a:pt x="662645" y="1009652"/>
                  <a:pt x="709449" y="1072056"/>
                </a:cubicBezTo>
                <a:cubicBezTo>
                  <a:pt x="732186" y="1102372"/>
                  <a:pt x="740980" y="1145628"/>
                  <a:pt x="772511" y="1166649"/>
                </a:cubicBezTo>
                <a:cubicBezTo>
                  <a:pt x="788276" y="1177159"/>
                  <a:pt x="802492" y="1190485"/>
                  <a:pt x="819807" y="1198180"/>
                </a:cubicBezTo>
                <a:cubicBezTo>
                  <a:pt x="850179" y="1211679"/>
                  <a:pt x="914400" y="1229711"/>
                  <a:pt x="914400" y="1229711"/>
                </a:cubicBezTo>
                <a:cubicBezTo>
                  <a:pt x="919711" y="1237677"/>
                  <a:pt x="971021" y="1305655"/>
                  <a:pt x="961697" y="1324304"/>
                </a:cubicBezTo>
                <a:cubicBezTo>
                  <a:pt x="943294" y="1361111"/>
                  <a:pt x="865376" y="1381843"/>
                  <a:pt x="835573" y="1403131"/>
                </a:cubicBezTo>
                <a:cubicBezTo>
                  <a:pt x="732238" y="1476942"/>
                  <a:pt x="842437" y="1432374"/>
                  <a:pt x="740980" y="1466194"/>
                </a:cubicBezTo>
                <a:cubicBezTo>
                  <a:pt x="756128" y="1511637"/>
                  <a:pt x="793841" y="1561713"/>
                  <a:pt x="756745" y="1608083"/>
                </a:cubicBezTo>
                <a:cubicBezTo>
                  <a:pt x="744908" y="1622879"/>
                  <a:pt x="724245" y="1627778"/>
                  <a:pt x="709449" y="1639614"/>
                </a:cubicBezTo>
                <a:cubicBezTo>
                  <a:pt x="697842" y="1648899"/>
                  <a:pt x="691212" y="1664498"/>
                  <a:pt x="677917" y="1671145"/>
                </a:cubicBezTo>
                <a:cubicBezTo>
                  <a:pt x="648189" y="1686009"/>
                  <a:pt x="583324" y="1702676"/>
                  <a:pt x="583324" y="1702676"/>
                </a:cubicBezTo>
                <a:cubicBezTo>
                  <a:pt x="604345" y="1713186"/>
                  <a:pt x="624565" y="1725479"/>
                  <a:pt x="646386" y="1734207"/>
                </a:cubicBezTo>
                <a:cubicBezTo>
                  <a:pt x="677246" y="1746551"/>
                  <a:pt x="711252" y="1750874"/>
                  <a:pt x="740980" y="1765738"/>
                </a:cubicBezTo>
                <a:cubicBezTo>
                  <a:pt x="767870" y="1779183"/>
                  <a:pt x="817834" y="1807880"/>
                  <a:pt x="851338" y="1813035"/>
                </a:cubicBezTo>
                <a:cubicBezTo>
                  <a:pt x="988615" y="1834155"/>
                  <a:pt x="1253243" y="1839903"/>
                  <a:pt x="1355835" y="1844566"/>
                </a:cubicBezTo>
                <a:cubicBezTo>
                  <a:pt x="1485068" y="1887643"/>
                  <a:pt x="1285031" y="1813131"/>
                  <a:pt x="1497724" y="1954925"/>
                </a:cubicBezTo>
                <a:cubicBezTo>
                  <a:pt x="1558848" y="1995674"/>
                  <a:pt x="1527045" y="1980464"/>
                  <a:pt x="1592317" y="2002221"/>
                </a:cubicBezTo>
                <a:cubicBezTo>
                  <a:pt x="1678247" y="2088151"/>
                  <a:pt x="1693782" y="2053831"/>
                  <a:pt x="1639614" y="2144111"/>
                </a:cubicBezTo>
                <a:cubicBezTo>
                  <a:pt x="1620117" y="2176606"/>
                  <a:pt x="1608083" y="2217683"/>
                  <a:pt x="1576552" y="2238704"/>
                </a:cubicBezTo>
                <a:cubicBezTo>
                  <a:pt x="1440121" y="2329658"/>
                  <a:pt x="1532337" y="2283499"/>
                  <a:pt x="1418897" y="2317531"/>
                </a:cubicBezTo>
                <a:cubicBezTo>
                  <a:pt x="1387062" y="2327081"/>
                  <a:pt x="1324304" y="2349062"/>
                  <a:pt x="1324304" y="2349062"/>
                </a:cubicBezTo>
                <a:cubicBezTo>
                  <a:pt x="1271752" y="2343807"/>
                  <a:pt x="1218999" y="2340277"/>
                  <a:pt x="1166649" y="2333297"/>
                </a:cubicBezTo>
                <a:cubicBezTo>
                  <a:pt x="1140088" y="2329755"/>
                  <a:pt x="1114617" y="2317531"/>
                  <a:pt x="1087821" y="2317531"/>
                </a:cubicBezTo>
                <a:cubicBezTo>
                  <a:pt x="1040233" y="2317531"/>
                  <a:pt x="993228" y="2328042"/>
                  <a:pt x="945931" y="2333297"/>
                </a:cubicBezTo>
                <a:cubicBezTo>
                  <a:pt x="935421" y="2349063"/>
                  <a:pt x="916115" y="2361724"/>
                  <a:pt x="914400" y="2380594"/>
                </a:cubicBezTo>
                <a:cubicBezTo>
                  <a:pt x="911321" y="2414463"/>
                  <a:pt x="951765" y="2509177"/>
                  <a:pt x="914400" y="2554014"/>
                </a:cubicBezTo>
                <a:cubicBezTo>
                  <a:pt x="871297" y="2605737"/>
                  <a:pt x="817386" y="2612628"/>
                  <a:pt x="756745" y="2632842"/>
                </a:cubicBezTo>
                <a:lnTo>
                  <a:pt x="709449" y="2648607"/>
                </a:lnTo>
                <a:cubicBezTo>
                  <a:pt x="806581" y="2680986"/>
                  <a:pt x="707685" y="2651153"/>
                  <a:pt x="867104" y="2680138"/>
                </a:cubicBezTo>
                <a:cubicBezTo>
                  <a:pt x="888422" y="2684014"/>
                  <a:pt x="908666" y="2693216"/>
                  <a:pt x="930166" y="2695904"/>
                </a:cubicBezTo>
                <a:cubicBezTo>
                  <a:pt x="992958" y="2703753"/>
                  <a:pt x="1056290" y="2706414"/>
                  <a:pt x="1119352" y="2711669"/>
                </a:cubicBezTo>
                <a:cubicBezTo>
                  <a:pt x="1227467" y="2747708"/>
                  <a:pt x="1093279" y="2705151"/>
                  <a:pt x="1245476" y="2743200"/>
                </a:cubicBezTo>
                <a:cubicBezTo>
                  <a:pt x="1313138" y="2760115"/>
                  <a:pt x="1280639" y="2760419"/>
                  <a:pt x="1355835" y="2790497"/>
                </a:cubicBezTo>
                <a:cubicBezTo>
                  <a:pt x="1386694" y="2802841"/>
                  <a:pt x="1418897" y="2811518"/>
                  <a:pt x="1450428" y="2822028"/>
                </a:cubicBezTo>
                <a:lnTo>
                  <a:pt x="1497724" y="2837794"/>
                </a:lnTo>
                <a:cubicBezTo>
                  <a:pt x="1513490" y="2832539"/>
                  <a:pt x="1532044" y="2832410"/>
                  <a:pt x="1545021" y="2822028"/>
                </a:cubicBezTo>
                <a:cubicBezTo>
                  <a:pt x="1599858" y="2778158"/>
                  <a:pt x="1553246" y="2739772"/>
                  <a:pt x="1608083" y="2822028"/>
                </a:cubicBezTo>
                <a:cubicBezTo>
                  <a:pt x="1602828" y="2874580"/>
                  <a:pt x="1600348" y="2927483"/>
                  <a:pt x="1592317" y="2979683"/>
                </a:cubicBezTo>
                <a:cubicBezTo>
                  <a:pt x="1589790" y="2996108"/>
                  <a:pt x="1581117" y="3011001"/>
                  <a:pt x="1576552" y="3026980"/>
                </a:cubicBezTo>
                <a:cubicBezTo>
                  <a:pt x="1570599" y="3047814"/>
                  <a:pt x="1566739" y="3069208"/>
                  <a:pt x="1560786" y="3090042"/>
                </a:cubicBezTo>
                <a:cubicBezTo>
                  <a:pt x="1556221" y="3106021"/>
                  <a:pt x="1555402" y="3124361"/>
                  <a:pt x="1545021" y="3137338"/>
                </a:cubicBezTo>
                <a:cubicBezTo>
                  <a:pt x="1522795" y="3165120"/>
                  <a:pt x="1481584" y="3174249"/>
                  <a:pt x="1450428" y="3184635"/>
                </a:cubicBezTo>
                <a:cubicBezTo>
                  <a:pt x="1272814" y="3177803"/>
                  <a:pt x="1091109" y="3182555"/>
                  <a:pt x="914400" y="3153104"/>
                </a:cubicBezTo>
                <a:cubicBezTo>
                  <a:pt x="893027" y="3149542"/>
                  <a:pt x="872359" y="3142593"/>
                  <a:pt x="851338" y="3137338"/>
                </a:cubicBezTo>
                <a:cubicBezTo>
                  <a:pt x="835573" y="3126828"/>
                  <a:pt x="821357" y="3113502"/>
                  <a:pt x="804042" y="3105807"/>
                </a:cubicBezTo>
                <a:cubicBezTo>
                  <a:pt x="773670" y="3092308"/>
                  <a:pt x="709449" y="3074276"/>
                  <a:pt x="709449" y="3074276"/>
                </a:cubicBezTo>
                <a:cubicBezTo>
                  <a:pt x="645984" y="3010813"/>
                  <a:pt x="716552" y="3070564"/>
                  <a:pt x="614855" y="3026980"/>
                </a:cubicBezTo>
                <a:cubicBezTo>
                  <a:pt x="597439" y="3019516"/>
                  <a:pt x="584506" y="3003923"/>
                  <a:pt x="567559" y="2995449"/>
                </a:cubicBezTo>
                <a:cubicBezTo>
                  <a:pt x="552695" y="2988017"/>
                  <a:pt x="536853" y="2980631"/>
                  <a:pt x="520262" y="2979683"/>
                </a:cubicBezTo>
                <a:cubicBezTo>
                  <a:pt x="352289" y="2970085"/>
                  <a:pt x="183931" y="2969173"/>
                  <a:pt x="15766" y="2963918"/>
                </a:cubicBezTo>
                <a:cubicBezTo>
                  <a:pt x="73033" y="2944828"/>
                  <a:pt x="63062" y="2964770"/>
                  <a:pt x="63062" y="2916621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7588468" y="4076449"/>
            <a:ext cx="654510" cy="3395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" name="Gruppo 3"/>
          <p:cNvGrpSpPr/>
          <p:nvPr/>
        </p:nvGrpSpPr>
        <p:grpSpPr>
          <a:xfrm>
            <a:off x="-108520" y="0"/>
            <a:ext cx="4176464" cy="6858554"/>
            <a:chOff x="-108520" y="554"/>
            <a:chExt cx="3991751" cy="6858000"/>
          </a:xfrm>
        </p:grpSpPr>
        <p:pic>
          <p:nvPicPr>
            <p:cNvPr id="2050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igura a mano libera 10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48" name="Rettangolo 2047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8750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musei\les eyzies\mnp_t12_PlanGalerieBas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58" y="0"/>
            <a:ext cx="9144000" cy="3657600"/>
          </a:xfrm>
          <a:prstGeom prst="rect">
            <a:avLst/>
          </a:prstGeom>
          <a:noFill/>
        </p:spPr>
      </p:pic>
      <p:pic>
        <p:nvPicPr>
          <p:cNvPr id="3" name="Picture 2" descr="C:\Users\peretto\Desktop\Desktop\musei\les eyzies\Eyzies-musée-vitri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36" y="3704982"/>
            <a:ext cx="4562978" cy="3153018"/>
          </a:xfrm>
          <a:prstGeom prst="rect">
            <a:avLst/>
          </a:prstGeom>
          <a:noFill/>
        </p:spPr>
      </p:pic>
      <p:pic>
        <p:nvPicPr>
          <p:cNvPr id="4" name="Picture 3" descr="C:\Users\peretto\Desktop\Desktop\musei\les eyzies\Les-Eyzies-Musee-National-de-Prehistoi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2619" y="3704983"/>
            <a:ext cx="4741381" cy="3153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59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SERNIAscavo2013\foto4luglio2013\IMG_0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4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igura a mano libera 4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01318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SERNIAscavo2013\foto4luglio2013\IMG_01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311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4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igura a mano libera 4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9243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G_0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4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igura a mano libera 4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9243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serniaMUSEO\IMG_0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424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4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igura a mano libera 4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22471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carloTUTTO024dicembre2013\Isernia\COSMOconTUTTEleFOTO\12storiaricostruzione\BOX7\1 Fig. 12.5 IMG_34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99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carloTUTTO024dicembre2013\Isernia\COSMOconTUTTEleFOTO\12storiaricostruzioneFOTOpaolo\BOX7\1 Fig. 12.23 IMG_34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" b="17075"/>
          <a:stretch/>
        </p:blipFill>
        <p:spPr bwMode="auto">
          <a:xfrm>
            <a:off x="1763688" y="-1"/>
            <a:ext cx="5688632" cy="688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8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ISERNIA\ISERNIApaleosuperficie\PRISTON13dicembre\ANT 044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-73680"/>
            <a:ext cx="4680520" cy="704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ISERNIA\ISERNIApaleosuperficie\Isernia13gennaioi2012A\IMG_01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6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D:\ISERNIA\ISERNIApaleosuperficie\Isernia13gennaioi2012A\IMG_01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424" y="27384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5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ISERNIA\ISERNIApaleosuperficie\Isernia13gennaioi2012A\IMG_01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0"/>
            <a:ext cx="1032807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43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musei\quinson\72186152.jpg"/>
          <p:cNvPicPr>
            <a:picLocks noChangeAspect="1" noChangeArrowheads="1"/>
          </p:cNvPicPr>
          <p:nvPr/>
        </p:nvPicPr>
        <p:blipFill rotWithShape="1">
          <a:blip r:embed="rId2" cstate="print"/>
          <a:srcRect l="5702" r="5594"/>
          <a:stretch/>
        </p:blipFill>
        <p:spPr bwMode="auto">
          <a:xfrm>
            <a:off x="0" y="1"/>
            <a:ext cx="9144000" cy="6865424"/>
          </a:xfrm>
          <a:prstGeom prst="rect">
            <a:avLst/>
          </a:prstGeom>
          <a:noFill/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-11733" y="21021"/>
            <a:ext cx="343160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2800" b="1" dirty="0" err="1">
                <a:solidFill>
                  <a:schemeClr val="bg1"/>
                </a:solidFill>
              </a:rPr>
              <a:t>Musée</a:t>
            </a:r>
            <a:r>
              <a:rPr lang="it-IT" sz="2800" b="1" dirty="0">
                <a:solidFill>
                  <a:schemeClr val="bg1"/>
                </a:solidFill>
              </a:rPr>
              <a:t> de </a:t>
            </a:r>
            <a:r>
              <a:rPr lang="it-IT" sz="2800" b="1" dirty="0" err="1">
                <a:solidFill>
                  <a:schemeClr val="bg1"/>
                </a:solidFill>
              </a:rPr>
              <a:t>Préhistoire</a:t>
            </a:r>
            <a:r>
              <a:rPr lang="it-IT" sz="2800" b="1" dirty="0">
                <a:solidFill>
                  <a:schemeClr val="bg1"/>
                </a:solidFill>
              </a:rPr>
              <a:t> de </a:t>
            </a:r>
            <a:r>
              <a:rPr lang="it-IT" sz="2800" b="1" dirty="0" err="1">
                <a:solidFill>
                  <a:schemeClr val="bg1"/>
                </a:solidFill>
              </a:rPr>
              <a:t>Gorges</a:t>
            </a:r>
            <a:r>
              <a:rPr lang="it-IT" sz="2800" b="1" dirty="0">
                <a:solidFill>
                  <a:schemeClr val="bg1"/>
                </a:solidFill>
              </a:rPr>
              <a:t> </a:t>
            </a:r>
            <a:r>
              <a:rPr lang="it-IT" sz="2800" b="1" dirty="0" err="1">
                <a:solidFill>
                  <a:schemeClr val="bg1"/>
                </a:solidFill>
              </a:rPr>
              <a:t>du</a:t>
            </a:r>
            <a:r>
              <a:rPr lang="it-IT" sz="2800" b="1" dirty="0">
                <a:solidFill>
                  <a:schemeClr val="bg1"/>
                </a:solidFill>
              </a:rPr>
              <a:t> </a:t>
            </a:r>
            <a:r>
              <a:rPr lang="it-IT" sz="2800" b="1" dirty="0" err="1">
                <a:solidFill>
                  <a:schemeClr val="bg1"/>
                </a:solidFill>
              </a:rPr>
              <a:t>Verdon</a:t>
            </a:r>
            <a:endParaRPr lang="it-IT" sz="2800" b="1" dirty="0">
              <a:solidFill>
                <a:schemeClr val="bg1"/>
              </a:solidFill>
            </a:endParaRPr>
          </a:p>
          <a:p>
            <a:r>
              <a:rPr lang="it-IT" sz="2800" b="1" dirty="0" err="1" smtClean="0">
                <a:solidFill>
                  <a:schemeClr val="bg1"/>
                </a:solidFill>
              </a:rPr>
              <a:t>Quinson</a:t>
            </a:r>
            <a:r>
              <a:rPr lang="it-IT" sz="2800" b="1" dirty="0" smtClean="0">
                <a:solidFill>
                  <a:schemeClr val="bg1"/>
                </a:solidFill>
              </a:rPr>
              <a:t>, Alpes </a:t>
            </a:r>
            <a:r>
              <a:rPr lang="it-IT" sz="2800" b="1" dirty="0">
                <a:solidFill>
                  <a:schemeClr val="bg1"/>
                </a:solidFill>
              </a:rPr>
              <a:t>de Haute Provence</a:t>
            </a:r>
          </a:p>
        </p:txBody>
      </p:sp>
    </p:spTree>
    <p:extLst>
      <p:ext uri="{BB962C8B-B14F-4D97-AF65-F5344CB8AC3E}">
        <p14:creationId xmlns:p14="http://schemas.microsoft.com/office/powerpoint/2010/main" val="214655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ISERNIA\ISERNIApaleosuperficie\Isernia13gennaioi2012A\IMG_0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ISERNIA\ISERNIApaleosuperficie\Isernia13gennaioi2012A\IMG_0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20621"/>
            <a:ext cx="10256068" cy="683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08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ISERNIA\ISERNIApaleosuperficie\Isernia13gennaioi2012A\IMG_0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20621"/>
            <a:ext cx="10256068" cy="683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4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ISERNIA\ISERNIApaleosuperficie\Isernia13gennaioi2012A\IMG_0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13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ISERNIA\ISERNIApaleosuperficie\Isernia13gennaioi2012A\IMG_0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-1"/>
            <a:ext cx="10260632" cy="684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3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ISERNIA\ISERNIApaleosuperficie\Isernia13gennaioi2012A\IMG_01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carloTUTTO024dicembre2013\Isernia\COSMOconTUTTEleFOTO\12storiaricostruzioneFOTOpaolo\1 Fig. 12.2 IMG_3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11205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carloTUTTO024dicembre2013\Isernia\COSMOconTUTTEleFOTO\12storiaricostruzioneFOTOpaolo\z IMG_386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r="8449"/>
          <a:stretch/>
        </p:blipFill>
        <p:spPr bwMode="auto">
          <a:xfrm>
            <a:off x="0" y="-375160"/>
            <a:ext cx="9144000" cy="785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8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ISERNIAsuperficie\stratounico livello cop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0686" y="0"/>
            <a:ext cx="1428022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11756" cy="6874504"/>
          </a:xfrm>
        </p:spPr>
      </p:pic>
    </p:spTree>
    <p:extLst>
      <p:ext uri="{BB962C8B-B14F-4D97-AF65-F5344CB8AC3E}">
        <p14:creationId xmlns:p14="http://schemas.microsoft.com/office/powerpoint/2010/main" val="45115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F:\musei\quinson\Musée-de-Préhistoire-de-Quinson-c-X-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882" y="-41911"/>
            <a:ext cx="9199882" cy="68999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75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2" t="-109" r="792" b="3925"/>
          <a:stretch/>
        </p:blipFill>
        <p:spPr>
          <a:xfrm>
            <a:off x="-324544" y="-96383"/>
            <a:ext cx="4839230" cy="6981768"/>
          </a:xfr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-155276"/>
            <a:ext cx="4680521" cy="702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4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ISERNIAscavo2013\foto4luglio2013\IMG_0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3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" y="-99392"/>
            <a:ext cx="10328075" cy="6885384"/>
          </a:xfrm>
        </p:spPr>
      </p:pic>
    </p:spTree>
    <p:extLst>
      <p:ext uri="{BB962C8B-B14F-4D97-AF65-F5344CB8AC3E}">
        <p14:creationId xmlns:p14="http://schemas.microsoft.com/office/powerpoint/2010/main" val="14589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HONE\Iseernia17gennaio2014MUSEO\20140117_1712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4"/>
          <a:stretch/>
        </p:blipFill>
        <p:spPr bwMode="auto">
          <a:xfrm>
            <a:off x="-27813" y="-11147"/>
            <a:ext cx="48727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PHONE\Iseernia17gennaio2014MUSEO\20140117_0955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2"/>
          <a:stretch/>
        </p:blipFill>
        <p:spPr bwMode="auto">
          <a:xfrm>
            <a:off x="5004048" y="0"/>
            <a:ext cx="43126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9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5362" name="Picture 2" descr="D:\PHONE\Iseernia17gennaio2014MUSEO\20140117_0954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6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igura a mano libera 6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Ovale 7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798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musei\fatturaPOLARIS2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40" b="8967"/>
          <a:stretch/>
        </p:blipFill>
        <p:spPr bwMode="auto">
          <a:xfrm>
            <a:off x="6288" y="554"/>
            <a:ext cx="3876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musei\museoPLANIMETRIA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00" b="8485"/>
          <a:stretch/>
        </p:blipFill>
        <p:spPr bwMode="auto">
          <a:xfrm>
            <a:off x="5220072" y="554"/>
            <a:ext cx="3923928" cy="685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igura a mano libera 10"/>
          <p:cNvSpPr/>
          <p:nvPr/>
        </p:nvSpPr>
        <p:spPr>
          <a:xfrm>
            <a:off x="-108520" y="1412776"/>
            <a:ext cx="3548299" cy="4227285"/>
          </a:xfrm>
          <a:custGeom>
            <a:avLst/>
            <a:gdLst>
              <a:gd name="connsiteX0" fmla="*/ 1546078 w 3548299"/>
              <a:gd name="connsiteY0" fmla="*/ 378372 h 4083269"/>
              <a:gd name="connsiteX1" fmla="*/ 1624906 w 3548299"/>
              <a:gd name="connsiteY1" fmla="*/ 331075 h 4083269"/>
              <a:gd name="connsiteX2" fmla="*/ 1672202 w 3548299"/>
              <a:gd name="connsiteY2" fmla="*/ 315310 h 4083269"/>
              <a:gd name="connsiteX3" fmla="*/ 1719499 w 3548299"/>
              <a:gd name="connsiteY3" fmla="*/ 283779 h 4083269"/>
              <a:gd name="connsiteX4" fmla="*/ 1766795 w 3548299"/>
              <a:gd name="connsiteY4" fmla="*/ 268013 h 4083269"/>
              <a:gd name="connsiteX5" fmla="*/ 1814092 w 3548299"/>
              <a:gd name="connsiteY5" fmla="*/ 236482 h 4083269"/>
              <a:gd name="connsiteX6" fmla="*/ 1908685 w 3548299"/>
              <a:gd name="connsiteY6" fmla="*/ 204951 h 4083269"/>
              <a:gd name="connsiteX7" fmla="*/ 1940216 w 3548299"/>
              <a:gd name="connsiteY7" fmla="*/ 157655 h 4083269"/>
              <a:gd name="connsiteX8" fmla="*/ 2082106 w 3548299"/>
              <a:gd name="connsiteY8" fmla="*/ 94593 h 4083269"/>
              <a:gd name="connsiteX9" fmla="*/ 2176699 w 3548299"/>
              <a:gd name="connsiteY9" fmla="*/ 63062 h 4083269"/>
              <a:gd name="connsiteX10" fmla="*/ 2223995 w 3548299"/>
              <a:gd name="connsiteY10" fmla="*/ 47296 h 4083269"/>
              <a:gd name="connsiteX11" fmla="*/ 2476244 w 3548299"/>
              <a:gd name="connsiteY11" fmla="*/ 31531 h 4083269"/>
              <a:gd name="connsiteX12" fmla="*/ 2539306 w 3548299"/>
              <a:gd name="connsiteY12" fmla="*/ 15765 h 4083269"/>
              <a:gd name="connsiteX13" fmla="*/ 2586602 w 3548299"/>
              <a:gd name="connsiteY13" fmla="*/ 0 h 4083269"/>
              <a:gd name="connsiteX14" fmla="*/ 2838851 w 3548299"/>
              <a:gd name="connsiteY14" fmla="*/ 31531 h 4083269"/>
              <a:gd name="connsiteX15" fmla="*/ 3232988 w 3548299"/>
              <a:gd name="connsiteY15" fmla="*/ 78827 h 4083269"/>
              <a:gd name="connsiteX16" fmla="*/ 3516768 w 3548299"/>
              <a:gd name="connsiteY16" fmla="*/ 78827 h 4083269"/>
              <a:gd name="connsiteX17" fmla="*/ 3548299 w 3548299"/>
              <a:gd name="connsiteY17" fmla="*/ 126124 h 4083269"/>
              <a:gd name="connsiteX18" fmla="*/ 3501002 w 3548299"/>
              <a:gd name="connsiteY18" fmla="*/ 362606 h 4083269"/>
              <a:gd name="connsiteX19" fmla="*/ 3469471 w 3548299"/>
              <a:gd name="connsiteY19" fmla="*/ 567558 h 4083269"/>
              <a:gd name="connsiteX20" fmla="*/ 3453706 w 3548299"/>
              <a:gd name="connsiteY20" fmla="*/ 1040524 h 4083269"/>
              <a:gd name="connsiteX21" fmla="*/ 3485237 w 3548299"/>
              <a:gd name="connsiteY21" fmla="*/ 1340069 h 4083269"/>
              <a:gd name="connsiteX22" fmla="*/ 3501002 w 3548299"/>
              <a:gd name="connsiteY22" fmla="*/ 1545020 h 4083269"/>
              <a:gd name="connsiteX23" fmla="*/ 3516768 w 3548299"/>
              <a:gd name="connsiteY23" fmla="*/ 1608082 h 4083269"/>
              <a:gd name="connsiteX24" fmla="*/ 3532533 w 3548299"/>
              <a:gd name="connsiteY24" fmla="*/ 1844565 h 4083269"/>
              <a:gd name="connsiteX25" fmla="*/ 3516768 w 3548299"/>
              <a:gd name="connsiteY25" fmla="*/ 2159875 h 4083269"/>
              <a:gd name="connsiteX26" fmla="*/ 3453706 w 3548299"/>
              <a:gd name="connsiteY26" fmla="*/ 2301765 h 4083269"/>
              <a:gd name="connsiteX27" fmla="*/ 3406409 w 3548299"/>
              <a:gd name="connsiteY27" fmla="*/ 2490951 h 4083269"/>
              <a:gd name="connsiteX28" fmla="*/ 3390644 w 3548299"/>
              <a:gd name="connsiteY28" fmla="*/ 2617075 h 4083269"/>
              <a:gd name="connsiteX29" fmla="*/ 3406409 w 3548299"/>
              <a:gd name="connsiteY29" fmla="*/ 2711669 h 4083269"/>
              <a:gd name="connsiteX30" fmla="*/ 3437940 w 3548299"/>
              <a:gd name="connsiteY30" fmla="*/ 2822027 h 4083269"/>
              <a:gd name="connsiteX31" fmla="*/ 3422175 w 3548299"/>
              <a:gd name="connsiteY31" fmla="*/ 3026979 h 4083269"/>
              <a:gd name="connsiteX32" fmla="*/ 3374878 w 3548299"/>
              <a:gd name="connsiteY32" fmla="*/ 3168869 h 4083269"/>
              <a:gd name="connsiteX33" fmla="*/ 3343347 w 3548299"/>
              <a:gd name="connsiteY33" fmla="*/ 3263462 h 4083269"/>
              <a:gd name="connsiteX34" fmla="*/ 3327582 w 3548299"/>
              <a:gd name="connsiteY34" fmla="*/ 3310758 h 4083269"/>
              <a:gd name="connsiteX35" fmla="*/ 3343347 w 3548299"/>
              <a:gd name="connsiteY35" fmla="*/ 3641834 h 4083269"/>
              <a:gd name="connsiteX36" fmla="*/ 3374878 w 3548299"/>
              <a:gd name="connsiteY36" fmla="*/ 3736427 h 4083269"/>
              <a:gd name="connsiteX37" fmla="*/ 3390644 w 3548299"/>
              <a:gd name="connsiteY37" fmla="*/ 3815255 h 4083269"/>
              <a:gd name="connsiteX38" fmla="*/ 3359113 w 3548299"/>
              <a:gd name="connsiteY38" fmla="*/ 3972910 h 4083269"/>
              <a:gd name="connsiteX39" fmla="*/ 3327582 w 3548299"/>
              <a:gd name="connsiteY39" fmla="*/ 4020206 h 4083269"/>
              <a:gd name="connsiteX40" fmla="*/ 3280285 w 3548299"/>
              <a:gd name="connsiteY40" fmla="*/ 4051737 h 4083269"/>
              <a:gd name="connsiteX41" fmla="*/ 3185692 w 3548299"/>
              <a:gd name="connsiteY41" fmla="*/ 4083269 h 4083269"/>
              <a:gd name="connsiteX42" fmla="*/ 3043802 w 3548299"/>
              <a:gd name="connsiteY42" fmla="*/ 4051737 h 4083269"/>
              <a:gd name="connsiteX43" fmla="*/ 2980740 w 3548299"/>
              <a:gd name="connsiteY43" fmla="*/ 4020206 h 4083269"/>
              <a:gd name="connsiteX44" fmla="*/ 2823085 w 3548299"/>
              <a:gd name="connsiteY44" fmla="*/ 3957144 h 4083269"/>
              <a:gd name="connsiteX45" fmla="*/ 2539306 w 3548299"/>
              <a:gd name="connsiteY45" fmla="*/ 3972910 h 4083269"/>
              <a:gd name="connsiteX46" fmla="*/ 2460478 w 3548299"/>
              <a:gd name="connsiteY46" fmla="*/ 3988675 h 4083269"/>
              <a:gd name="connsiteX47" fmla="*/ 2097871 w 3548299"/>
              <a:gd name="connsiteY47" fmla="*/ 3972910 h 4083269"/>
              <a:gd name="connsiteX48" fmla="*/ 1987513 w 3548299"/>
              <a:gd name="connsiteY48" fmla="*/ 3941379 h 4083269"/>
              <a:gd name="connsiteX49" fmla="*/ 1892919 w 3548299"/>
              <a:gd name="connsiteY49" fmla="*/ 3878317 h 4083269"/>
              <a:gd name="connsiteX50" fmla="*/ 1861388 w 3548299"/>
              <a:gd name="connsiteY50" fmla="*/ 3831020 h 4083269"/>
              <a:gd name="connsiteX51" fmla="*/ 1814092 w 3548299"/>
              <a:gd name="connsiteY51" fmla="*/ 3736427 h 4083269"/>
              <a:gd name="connsiteX52" fmla="*/ 1766795 w 3548299"/>
              <a:gd name="connsiteY52" fmla="*/ 3704896 h 4083269"/>
              <a:gd name="connsiteX53" fmla="*/ 1672202 w 3548299"/>
              <a:gd name="connsiteY53" fmla="*/ 3673365 h 4083269"/>
              <a:gd name="connsiteX54" fmla="*/ 1656437 w 3548299"/>
              <a:gd name="connsiteY54" fmla="*/ 3515710 h 4083269"/>
              <a:gd name="connsiteX55" fmla="*/ 1640671 w 3548299"/>
              <a:gd name="connsiteY55" fmla="*/ 3468413 h 4083269"/>
              <a:gd name="connsiteX56" fmla="*/ 1498782 w 3548299"/>
              <a:gd name="connsiteY56" fmla="*/ 3389586 h 4083269"/>
              <a:gd name="connsiteX57" fmla="*/ 1388423 w 3548299"/>
              <a:gd name="connsiteY57" fmla="*/ 3358055 h 4083269"/>
              <a:gd name="connsiteX58" fmla="*/ 1341126 w 3548299"/>
              <a:gd name="connsiteY58" fmla="*/ 3326524 h 4083269"/>
              <a:gd name="connsiteX59" fmla="*/ 1151940 w 3548299"/>
              <a:gd name="connsiteY59" fmla="*/ 3279227 h 4083269"/>
              <a:gd name="connsiteX60" fmla="*/ 1104644 w 3548299"/>
              <a:gd name="connsiteY60" fmla="*/ 3263462 h 4083269"/>
              <a:gd name="connsiteX61" fmla="*/ 994285 w 3548299"/>
              <a:gd name="connsiteY61" fmla="*/ 3247696 h 4083269"/>
              <a:gd name="connsiteX62" fmla="*/ 1057 w 3548299"/>
              <a:gd name="connsiteY62" fmla="*/ 3263462 h 4083269"/>
              <a:gd name="connsiteX63" fmla="*/ 16823 w 3548299"/>
              <a:gd name="connsiteY63" fmla="*/ 3263462 h 4083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548299" h="4083269">
                <a:moveTo>
                  <a:pt x="1546078" y="378372"/>
                </a:moveTo>
                <a:cubicBezTo>
                  <a:pt x="1572354" y="362606"/>
                  <a:pt x="1597498" y="344779"/>
                  <a:pt x="1624906" y="331075"/>
                </a:cubicBezTo>
                <a:cubicBezTo>
                  <a:pt x="1639770" y="323643"/>
                  <a:pt x="1657338" y="322742"/>
                  <a:pt x="1672202" y="315310"/>
                </a:cubicBezTo>
                <a:cubicBezTo>
                  <a:pt x="1689150" y="306836"/>
                  <a:pt x="1702552" y="292253"/>
                  <a:pt x="1719499" y="283779"/>
                </a:cubicBezTo>
                <a:cubicBezTo>
                  <a:pt x="1734363" y="276347"/>
                  <a:pt x="1751931" y="275445"/>
                  <a:pt x="1766795" y="268013"/>
                </a:cubicBezTo>
                <a:cubicBezTo>
                  <a:pt x="1783742" y="259539"/>
                  <a:pt x="1796777" y="244177"/>
                  <a:pt x="1814092" y="236482"/>
                </a:cubicBezTo>
                <a:cubicBezTo>
                  <a:pt x="1844464" y="222983"/>
                  <a:pt x="1908685" y="204951"/>
                  <a:pt x="1908685" y="204951"/>
                </a:cubicBezTo>
                <a:cubicBezTo>
                  <a:pt x="1919195" y="189186"/>
                  <a:pt x="1926818" y="171053"/>
                  <a:pt x="1940216" y="157655"/>
                </a:cubicBezTo>
                <a:cubicBezTo>
                  <a:pt x="1977692" y="120180"/>
                  <a:pt x="2035274" y="110204"/>
                  <a:pt x="2082106" y="94593"/>
                </a:cubicBezTo>
                <a:lnTo>
                  <a:pt x="2176699" y="63062"/>
                </a:lnTo>
                <a:cubicBezTo>
                  <a:pt x="2192464" y="57807"/>
                  <a:pt x="2207409" y="48333"/>
                  <a:pt x="2223995" y="47296"/>
                </a:cubicBezTo>
                <a:lnTo>
                  <a:pt x="2476244" y="31531"/>
                </a:lnTo>
                <a:cubicBezTo>
                  <a:pt x="2497265" y="26276"/>
                  <a:pt x="2518472" y="21718"/>
                  <a:pt x="2539306" y="15765"/>
                </a:cubicBezTo>
                <a:cubicBezTo>
                  <a:pt x="2555285" y="11200"/>
                  <a:pt x="2569984" y="0"/>
                  <a:pt x="2586602" y="0"/>
                </a:cubicBezTo>
                <a:cubicBezTo>
                  <a:pt x="2705290" y="0"/>
                  <a:pt x="2734999" y="18549"/>
                  <a:pt x="2838851" y="31531"/>
                </a:cubicBezTo>
                <a:cubicBezTo>
                  <a:pt x="3409090" y="102811"/>
                  <a:pt x="2930988" y="35685"/>
                  <a:pt x="3232988" y="78827"/>
                </a:cubicBezTo>
                <a:cubicBezTo>
                  <a:pt x="3250756" y="77460"/>
                  <a:pt x="3454403" y="43190"/>
                  <a:pt x="3516768" y="78827"/>
                </a:cubicBezTo>
                <a:cubicBezTo>
                  <a:pt x="3533219" y="88228"/>
                  <a:pt x="3537789" y="110358"/>
                  <a:pt x="3548299" y="126124"/>
                </a:cubicBezTo>
                <a:cubicBezTo>
                  <a:pt x="3514542" y="227390"/>
                  <a:pt x="3526698" y="182728"/>
                  <a:pt x="3501002" y="362606"/>
                </a:cubicBezTo>
                <a:cubicBezTo>
                  <a:pt x="3480716" y="504610"/>
                  <a:pt x="3491346" y="436311"/>
                  <a:pt x="3469471" y="567558"/>
                </a:cubicBezTo>
                <a:cubicBezTo>
                  <a:pt x="3464216" y="725213"/>
                  <a:pt x="3453706" y="882781"/>
                  <a:pt x="3453706" y="1040524"/>
                </a:cubicBezTo>
                <a:cubicBezTo>
                  <a:pt x="3453706" y="1168050"/>
                  <a:pt x="3466705" y="1228879"/>
                  <a:pt x="3485237" y="1340069"/>
                </a:cubicBezTo>
                <a:cubicBezTo>
                  <a:pt x="3490492" y="1408386"/>
                  <a:pt x="3492996" y="1476971"/>
                  <a:pt x="3501002" y="1545020"/>
                </a:cubicBezTo>
                <a:cubicBezTo>
                  <a:pt x="3503534" y="1566539"/>
                  <a:pt x="3514500" y="1586533"/>
                  <a:pt x="3516768" y="1608082"/>
                </a:cubicBezTo>
                <a:cubicBezTo>
                  <a:pt x="3525038" y="1686651"/>
                  <a:pt x="3527278" y="1765737"/>
                  <a:pt x="3532533" y="1844565"/>
                </a:cubicBezTo>
                <a:cubicBezTo>
                  <a:pt x="3527278" y="1949668"/>
                  <a:pt x="3528830" y="2055334"/>
                  <a:pt x="3516768" y="2159875"/>
                </a:cubicBezTo>
                <a:cubicBezTo>
                  <a:pt x="3502137" y="2286676"/>
                  <a:pt x="3490623" y="2218701"/>
                  <a:pt x="3453706" y="2301765"/>
                </a:cubicBezTo>
                <a:cubicBezTo>
                  <a:pt x="3423289" y="2370202"/>
                  <a:pt x="3416845" y="2417896"/>
                  <a:pt x="3406409" y="2490951"/>
                </a:cubicBezTo>
                <a:cubicBezTo>
                  <a:pt x="3400417" y="2532894"/>
                  <a:pt x="3395899" y="2575034"/>
                  <a:pt x="3390644" y="2617075"/>
                </a:cubicBezTo>
                <a:cubicBezTo>
                  <a:pt x="3395899" y="2648606"/>
                  <a:pt x="3400140" y="2680324"/>
                  <a:pt x="3406409" y="2711669"/>
                </a:cubicBezTo>
                <a:cubicBezTo>
                  <a:pt x="3416306" y="2761152"/>
                  <a:pt x="3422916" y="2776954"/>
                  <a:pt x="3437940" y="2822027"/>
                </a:cubicBezTo>
                <a:cubicBezTo>
                  <a:pt x="3432685" y="2890344"/>
                  <a:pt x="3432861" y="2959298"/>
                  <a:pt x="3422175" y="3026979"/>
                </a:cubicBezTo>
                <a:cubicBezTo>
                  <a:pt x="3422174" y="3026985"/>
                  <a:pt x="3382762" y="3145218"/>
                  <a:pt x="3374878" y="3168869"/>
                </a:cubicBezTo>
                <a:lnTo>
                  <a:pt x="3343347" y="3263462"/>
                </a:lnTo>
                <a:lnTo>
                  <a:pt x="3327582" y="3310758"/>
                </a:lnTo>
                <a:cubicBezTo>
                  <a:pt x="3332837" y="3421117"/>
                  <a:pt x="3331146" y="3532026"/>
                  <a:pt x="3343347" y="3641834"/>
                </a:cubicBezTo>
                <a:cubicBezTo>
                  <a:pt x="3347017" y="3674867"/>
                  <a:pt x="3368360" y="3703836"/>
                  <a:pt x="3374878" y="3736427"/>
                </a:cubicBezTo>
                <a:lnTo>
                  <a:pt x="3390644" y="3815255"/>
                </a:lnTo>
                <a:cubicBezTo>
                  <a:pt x="3384835" y="3855918"/>
                  <a:pt x="3381124" y="3928887"/>
                  <a:pt x="3359113" y="3972910"/>
                </a:cubicBezTo>
                <a:cubicBezTo>
                  <a:pt x="3350639" y="3989857"/>
                  <a:pt x="3340980" y="4006808"/>
                  <a:pt x="3327582" y="4020206"/>
                </a:cubicBezTo>
                <a:cubicBezTo>
                  <a:pt x="3314184" y="4033604"/>
                  <a:pt x="3297600" y="4044041"/>
                  <a:pt x="3280285" y="4051737"/>
                </a:cubicBezTo>
                <a:cubicBezTo>
                  <a:pt x="3249913" y="4065236"/>
                  <a:pt x="3185692" y="4083269"/>
                  <a:pt x="3185692" y="4083269"/>
                </a:cubicBezTo>
                <a:cubicBezTo>
                  <a:pt x="3128998" y="4073820"/>
                  <a:pt x="3093199" y="4072907"/>
                  <a:pt x="3043802" y="4051737"/>
                </a:cubicBezTo>
                <a:cubicBezTo>
                  <a:pt x="3022200" y="4042479"/>
                  <a:pt x="3002561" y="4028934"/>
                  <a:pt x="2980740" y="4020206"/>
                </a:cubicBezTo>
                <a:cubicBezTo>
                  <a:pt x="2785925" y="3942280"/>
                  <a:pt x="2970977" y="4031090"/>
                  <a:pt x="2823085" y="3957144"/>
                </a:cubicBezTo>
                <a:cubicBezTo>
                  <a:pt x="2728492" y="3962399"/>
                  <a:pt x="2633689" y="3964703"/>
                  <a:pt x="2539306" y="3972910"/>
                </a:cubicBezTo>
                <a:cubicBezTo>
                  <a:pt x="2512610" y="3975231"/>
                  <a:pt x="2487274" y="3988675"/>
                  <a:pt x="2460478" y="3988675"/>
                </a:cubicBezTo>
                <a:cubicBezTo>
                  <a:pt x="2339495" y="3988675"/>
                  <a:pt x="2218740" y="3978165"/>
                  <a:pt x="2097871" y="3972910"/>
                </a:cubicBezTo>
                <a:cubicBezTo>
                  <a:pt x="2083032" y="3969200"/>
                  <a:pt x="2006016" y="3951658"/>
                  <a:pt x="1987513" y="3941379"/>
                </a:cubicBezTo>
                <a:cubicBezTo>
                  <a:pt x="1954386" y="3922975"/>
                  <a:pt x="1892919" y="3878317"/>
                  <a:pt x="1892919" y="3878317"/>
                </a:cubicBezTo>
                <a:cubicBezTo>
                  <a:pt x="1882409" y="3862551"/>
                  <a:pt x="1869862" y="3847968"/>
                  <a:pt x="1861388" y="3831020"/>
                </a:cubicBezTo>
                <a:cubicBezTo>
                  <a:pt x="1835744" y="3779730"/>
                  <a:pt x="1859274" y="3781609"/>
                  <a:pt x="1814092" y="3736427"/>
                </a:cubicBezTo>
                <a:cubicBezTo>
                  <a:pt x="1800694" y="3723029"/>
                  <a:pt x="1784110" y="3712591"/>
                  <a:pt x="1766795" y="3704896"/>
                </a:cubicBezTo>
                <a:cubicBezTo>
                  <a:pt x="1736423" y="3691397"/>
                  <a:pt x="1672202" y="3673365"/>
                  <a:pt x="1672202" y="3673365"/>
                </a:cubicBezTo>
                <a:cubicBezTo>
                  <a:pt x="1666947" y="3620813"/>
                  <a:pt x="1664468" y="3567910"/>
                  <a:pt x="1656437" y="3515710"/>
                </a:cubicBezTo>
                <a:cubicBezTo>
                  <a:pt x="1653910" y="3499285"/>
                  <a:pt x="1649889" y="3482240"/>
                  <a:pt x="1640671" y="3468413"/>
                </a:cubicBezTo>
                <a:cubicBezTo>
                  <a:pt x="1600215" y="3407729"/>
                  <a:pt x="1569295" y="3413091"/>
                  <a:pt x="1498782" y="3389586"/>
                </a:cubicBezTo>
                <a:cubicBezTo>
                  <a:pt x="1430926" y="3366967"/>
                  <a:pt x="1467612" y="3377852"/>
                  <a:pt x="1388423" y="3358055"/>
                </a:cubicBezTo>
                <a:cubicBezTo>
                  <a:pt x="1372657" y="3347545"/>
                  <a:pt x="1358441" y="3334219"/>
                  <a:pt x="1341126" y="3326524"/>
                </a:cubicBezTo>
                <a:cubicBezTo>
                  <a:pt x="1245559" y="3284050"/>
                  <a:pt x="1251088" y="3301260"/>
                  <a:pt x="1151940" y="3279227"/>
                </a:cubicBezTo>
                <a:cubicBezTo>
                  <a:pt x="1135718" y="3275622"/>
                  <a:pt x="1120939" y="3266721"/>
                  <a:pt x="1104644" y="3263462"/>
                </a:cubicBezTo>
                <a:cubicBezTo>
                  <a:pt x="1068206" y="3256174"/>
                  <a:pt x="1031071" y="3252951"/>
                  <a:pt x="994285" y="3247696"/>
                </a:cubicBezTo>
                <a:lnTo>
                  <a:pt x="1057" y="3263462"/>
                </a:lnTo>
                <a:cubicBezTo>
                  <a:pt x="-4198" y="3263547"/>
                  <a:pt x="11568" y="3263462"/>
                  <a:pt x="16823" y="326346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7128284" y="21328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7164288" y="24376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149186" y="2704463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149186" y="300533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164288" y="324157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Ovale 20"/>
          <p:cNvSpPr/>
          <p:nvPr/>
        </p:nvSpPr>
        <p:spPr>
          <a:xfrm>
            <a:off x="7127415" y="352641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127415" y="386104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7127415" y="4149080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8496436" y="2276872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 flipH="1">
            <a:off x="8506054" y="2924944"/>
            <a:ext cx="98394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8460432" y="3600713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Triangolo isoscele 23"/>
          <p:cNvSpPr/>
          <p:nvPr/>
        </p:nvSpPr>
        <p:spPr>
          <a:xfrm>
            <a:off x="7679157" y="1749972"/>
            <a:ext cx="407756" cy="382884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 rot="711840">
            <a:off x="899302" y="1493201"/>
            <a:ext cx="457200" cy="77686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Picture 2" descr="C:\Users\Samsung\Pictures\elefant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924944"/>
            <a:ext cx="828700" cy="5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Samsung\Pictures\rinoceron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204864"/>
            <a:ext cx="833783" cy="63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Samsung\Pictures\megacer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157" y="3429000"/>
            <a:ext cx="576063" cy="5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igura a mano libera 12"/>
          <p:cNvSpPr/>
          <p:nvPr/>
        </p:nvSpPr>
        <p:spPr>
          <a:xfrm>
            <a:off x="6773521" y="1749972"/>
            <a:ext cx="1686911" cy="3184635"/>
          </a:xfrm>
          <a:custGeom>
            <a:avLst/>
            <a:gdLst>
              <a:gd name="connsiteX0" fmla="*/ 0 w 1686911"/>
              <a:gd name="connsiteY0" fmla="*/ 0 h 3184635"/>
              <a:gd name="connsiteX1" fmla="*/ 15766 w 1686911"/>
              <a:gd name="connsiteY1" fmla="*/ 78828 h 3184635"/>
              <a:gd name="connsiteX2" fmla="*/ 63062 w 1686911"/>
              <a:gd name="connsiteY2" fmla="*/ 110359 h 3184635"/>
              <a:gd name="connsiteX3" fmla="*/ 110359 w 1686911"/>
              <a:gd name="connsiteY3" fmla="*/ 157656 h 3184635"/>
              <a:gd name="connsiteX4" fmla="*/ 204952 w 1686911"/>
              <a:gd name="connsiteY4" fmla="*/ 189187 h 3184635"/>
              <a:gd name="connsiteX5" fmla="*/ 252249 w 1686911"/>
              <a:gd name="connsiteY5" fmla="*/ 204952 h 3184635"/>
              <a:gd name="connsiteX6" fmla="*/ 299545 w 1686911"/>
              <a:gd name="connsiteY6" fmla="*/ 220718 h 3184635"/>
              <a:gd name="connsiteX7" fmla="*/ 646386 w 1686911"/>
              <a:gd name="connsiteY7" fmla="*/ 252249 h 3184635"/>
              <a:gd name="connsiteX8" fmla="*/ 1166649 w 1686911"/>
              <a:gd name="connsiteY8" fmla="*/ 268014 h 3184635"/>
              <a:gd name="connsiteX9" fmla="*/ 1355835 w 1686911"/>
              <a:gd name="connsiteY9" fmla="*/ 283780 h 3184635"/>
              <a:gd name="connsiteX10" fmla="*/ 1545021 w 1686911"/>
              <a:gd name="connsiteY10" fmla="*/ 315311 h 3184635"/>
              <a:gd name="connsiteX11" fmla="*/ 1592317 w 1686911"/>
              <a:gd name="connsiteY11" fmla="*/ 346842 h 3184635"/>
              <a:gd name="connsiteX12" fmla="*/ 1623849 w 1686911"/>
              <a:gd name="connsiteY12" fmla="*/ 378373 h 3184635"/>
              <a:gd name="connsiteX13" fmla="*/ 1639614 w 1686911"/>
              <a:gd name="connsiteY13" fmla="*/ 425669 h 3184635"/>
              <a:gd name="connsiteX14" fmla="*/ 1686911 w 1686911"/>
              <a:gd name="connsiteY14" fmla="*/ 520262 h 3184635"/>
              <a:gd name="connsiteX15" fmla="*/ 1671145 w 1686911"/>
              <a:gd name="connsiteY15" fmla="*/ 567559 h 3184635"/>
              <a:gd name="connsiteX16" fmla="*/ 1576552 w 1686911"/>
              <a:gd name="connsiteY16" fmla="*/ 583325 h 3184635"/>
              <a:gd name="connsiteX17" fmla="*/ 1513490 w 1686911"/>
              <a:gd name="connsiteY17" fmla="*/ 599090 h 3184635"/>
              <a:gd name="connsiteX18" fmla="*/ 1481959 w 1686911"/>
              <a:gd name="connsiteY18" fmla="*/ 646387 h 3184635"/>
              <a:gd name="connsiteX19" fmla="*/ 1466193 w 1686911"/>
              <a:gd name="connsiteY19" fmla="*/ 756745 h 3184635"/>
              <a:gd name="connsiteX20" fmla="*/ 1056290 w 1686911"/>
              <a:gd name="connsiteY20" fmla="*/ 835573 h 3184635"/>
              <a:gd name="connsiteX21" fmla="*/ 1182414 w 1686911"/>
              <a:gd name="connsiteY21" fmla="*/ 804042 h 3184635"/>
              <a:gd name="connsiteX22" fmla="*/ 1229711 w 1686911"/>
              <a:gd name="connsiteY22" fmla="*/ 788276 h 3184635"/>
              <a:gd name="connsiteX23" fmla="*/ 788276 w 1686911"/>
              <a:gd name="connsiteY23" fmla="*/ 804042 h 3184635"/>
              <a:gd name="connsiteX24" fmla="*/ 740980 w 1686911"/>
              <a:gd name="connsiteY24" fmla="*/ 819807 h 3184635"/>
              <a:gd name="connsiteX25" fmla="*/ 677917 w 1686911"/>
              <a:gd name="connsiteY25" fmla="*/ 835573 h 3184635"/>
              <a:gd name="connsiteX26" fmla="*/ 630621 w 1686911"/>
              <a:gd name="connsiteY26" fmla="*/ 867104 h 3184635"/>
              <a:gd name="connsiteX27" fmla="*/ 599090 w 1686911"/>
              <a:gd name="connsiteY27" fmla="*/ 961697 h 3184635"/>
              <a:gd name="connsiteX28" fmla="*/ 630621 w 1686911"/>
              <a:gd name="connsiteY28" fmla="*/ 1008994 h 3184635"/>
              <a:gd name="connsiteX29" fmla="*/ 709449 w 1686911"/>
              <a:gd name="connsiteY29" fmla="*/ 1072056 h 3184635"/>
              <a:gd name="connsiteX30" fmla="*/ 772511 w 1686911"/>
              <a:gd name="connsiteY30" fmla="*/ 1166649 h 3184635"/>
              <a:gd name="connsiteX31" fmla="*/ 819807 w 1686911"/>
              <a:gd name="connsiteY31" fmla="*/ 1198180 h 3184635"/>
              <a:gd name="connsiteX32" fmla="*/ 914400 w 1686911"/>
              <a:gd name="connsiteY32" fmla="*/ 1229711 h 3184635"/>
              <a:gd name="connsiteX33" fmla="*/ 961697 w 1686911"/>
              <a:gd name="connsiteY33" fmla="*/ 1324304 h 3184635"/>
              <a:gd name="connsiteX34" fmla="*/ 835573 w 1686911"/>
              <a:gd name="connsiteY34" fmla="*/ 1403131 h 3184635"/>
              <a:gd name="connsiteX35" fmla="*/ 740980 w 1686911"/>
              <a:gd name="connsiteY35" fmla="*/ 1466194 h 3184635"/>
              <a:gd name="connsiteX36" fmla="*/ 756745 w 1686911"/>
              <a:gd name="connsiteY36" fmla="*/ 1608083 h 3184635"/>
              <a:gd name="connsiteX37" fmla="*/ 709449 w 1686911"/>
              <a:gd name="connsiteY37" fmla="*/ 1639614 h 3184635"/>
              <a:gd name="connsiteX38" fmla="*/ 677917 w 1686911"/>
              <a:gd name="connsiteY38" fmla="*/ 1671145 h 3184635"/>
              <a:gd name="connsiteX39" fmla="*/ 583324 w 1686911"/>
              <a:gd name="connsiteY39" fmla="*/ 1702676 h 3184635"/>
              <a:gd name="connsiteX40" fmla="*/ 646386 w 1686911"/>
              <a:gd name="connsiteY40" fmla="*/ 1734207 h 3184635"/>
              <a:gd name="connsiteX41" fmla="*/ 740980 w 1686911"/>
              <a:gd name="connsiteY41" fmla="*/ 1765738 h 3184635"/>
              <a:gd name="connsiteX42" fmla="*/ 851338 w 1686911"/>
              <a:gd name="connsiteY42" fmla="*/ 1813035 h 3184635"/>
              <a:gd name="connsiteX43" fmla="*/ 1355835 w 1686911"/>
              <a:gd name="connsiteY43" fmla="*/ 1844566 h 3184635"/>
              <a:gd name="connsiteX44" fmla="*/ 1497724 w 1686911"/>
              <a:gd name="connsiteY44" fmla="*/ 1954925 h 3184635"/>
              <a:gd name="connsiteX45" fmla="*/ 1592317 w 1686911"/>
              <a:gd name="connsiteY45" fmla="*/ 2002221 h 3184635"/>
              <a:gd name="connsiteX46" fmla="*/ 1639614 w 1686911"/>
              <a:gd name="connsiteY46" fmla="*/ 2144111 h 3184635"/>
              <a:gd name="connsiteX47" fmla="*/ 1576552 w 1686911"/>
              <a:gd name="connsiteY47" fmla="*/ 2238704 h 3184635"/>
              <a:gd name="connsiteX48" fmla="*/ 1418897 w 1686911"/>
              <a:gd name="connsiteY48" fmla="*/ 2317531 h 3184635"/>
              <a:gd name="connsiteX49" fmla="*/ 1324304 w 1686911"/>
              <a:gd name="connsiteY49" fmla="*/ 2349062 h 3184635"/>
              <a:gd name="connsiteX50" fmla="*/ 1166649 w 1686911"/>
              <a:gd name="connsiteY50" fmla="*/ 2333297 h 3184635"/>
              <a:gd name="connsiteX51" fmla="*/ 1087821 w 1686911"/>
              <a:gd name="connsiteY51" fmla="*/ 2317531 h 3184635"/>
              <a:gd name="connsiteX52" fmla="*/ 945931 w 1686911"/>
              <a:gd name="connsiteY52" fmla="*/ 2333297 h 3184635"/>
              <a:gd name="connsiteX53" fmla="*/ 914400 w 1686911"/>
              <a:gd name="connsiteY53" fmla="*/ 2380594 h 3184635"/>
              <a:gd name="connsiteX54" fmla="*/ 914400 w 1686911"/>
              <a:gd name="connsiteY54" fmla="*/ 2554014 h 3184635"/>
              <a:gd name="connsiteX55" fmla="*/ 756745 w 1686911"/>
              <a:gd name="connsiteY55" fmla="*/ 2632842 h 3184635"/>
              <a:gd name="connsiteX56" fmla="*/ 709449 w 1686911"/>
              <a:gd name="connsiteY56" fmla="*/ 2648607 h 3184635"/>
              <a:gd name="connsiteX57" fmla="*/ 867104 w 1686911"/>
              <a:gd name="connsiteY57" fmla="*/ 2680138 h 3184635"/>
              <a:gd name="connsiteX58" fmla="*/ 930166 w 1686911"/>
              <a:gd name="connsiteY58" fmla="*/ 2695904 h 3184635"/>
              <a:gd name="connsiteX59" fmla="*/ 1119352 w 1686911"/>
              <a:gd name="connsiteY59" fmla="*/ 2711669 h 3184635"/>
              <a:gd name="connsiteX60" fmla="*/ 1245476 w 1686911"/>
              <a:gd name="connsiteY60" fmla="*/ 2743200 h 3184635"/>
              <a:gd name="connsiteX61" fmla="*/ 1355835 w 1686911"/>
              <a:gd name="connsiteY61" fmla="*/ 2790497 h 3184635"/>
              <a:gd name="connsiteX62" fmla="*/ 1450428 w 1686911"/>
              <a:gd name="connsiteY62" fmla="*/ 2822028 h 3184635"/>
              <a:gd name="connsiteX63" fmla="*/ 1497724 w 1686911"/>
              <a:gd name="connsiteY63" fmla="*/ 2837794 h 3184635"/>
              <a:gd name="connsiteX64" fmla="*/ 1545021 w 1686911"/>
              <a:gd name="connsiteY64" fmla="*/ 2822028 h 3184635"/>
              <a:gd name="connsiteX65" fmla="*/ 1608083 w 1686911"/>
              <a:gd name="connsiteY65" fmla="*/ 2822028 h 3184635"/>
              <a:gd name="connsiteX66" fmla="*/ 1592317 w 1686911"/>
              <a:gd name="connsiteY66" fmla="*/ 2979683 h 3184635"/>
              <a:gd name="connsiteX67" fmla="*/ 1576552 w 1686911"/>
              <a:gd name="connsiteY67" fmla="*/ 3026980 h 3184635"/>
              <a:gd name="connsiteX68" fmla="*/ 1560786 w 1686911"/>
              <a:gd name="connsiteY68" fmla="*/ 3090042 h 3184635"/>
              <a:gd name="connsiteX69" fmla="*/ 1545021 w 1686911"/>
              <a:gd name="connsiteY69" fmla="*/ 3137338 h 3184635"/>
              <a:gd name="connsiteX70" fmla="*/ 1450428 w 1686911"/>
              <a:gd name="connsiteY70" fmla="*/ 3184635 h 3184635"/>
              <a:gd name="connsiteX71" fmla="*/ 914400 w 1686911"/>
              <a:gd name="connsiteY71" fmla="*/ 3153104 h 3184635"/>
              <a:gd name="connsiteX72" fmla="*/ 851338 w 1686911"/>
              <a:gd name="connsiteY72" fmla="*/ 3137338 h 3184635"/>
              <a:gd name="connsiteX73" fmla="*/ 804042 w 1686911"/>
              <a:gd name="connsiteY73" fmla="*/ 3105807 h 3184635"/>
              <a:gd name="connsiteX74" fmla="*/ 709449 w 1686911"/>
              <a:gd name="connsiteY74" fmla="*/ 3074276 h 3184635"/>
              <a:gd name="connsiteX75" fmla="*/ 614855 w 1686911"/>
              <a:gd name="connsiteY75" fmla="*/ 3026980 h 3184635"/>
              <a:gd name="connsiteX76" fmla="*/ 567559 w 1686911"/>
              <a:gd name="connsiteY76" fmla="*/ 2995449 h 3184635"/>
              <a:gd name="connsiteX77" fmla="*/ 520262 w 1686911"/>
              <a:gd name="connsiteY77" fmla="*/ 2979683 h 3184635"/>
              <a:gd name="connsiteX78" fmla="*/ 15766 w 1686911"/>
              <a:gd name="connsiteY78" fmla="*/ 2963918 h 3184635"/>
              <a:gd name="connsiteX79" fmla="*/ 63062 w 1686911"/>
              <a:gd name="connsiteY79" fmla="*/ 2916621 h 318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686911" h="3184635">
                <a:moveTo>
                  <a:pt x="0" y="0"/>
                </a:moveTo>
                <a:cubicBezTo>
                  <a:pt x="5255" y="26276"/>
                  <a:pt x="2471" y="55562"/>
                  <a:pt x="15766" y="78828"/>
                </a:cubicBezTo>
                <a:cubicBezTo>
                  <a:pt x="25167" y="95279"/>
                  <a:pt x="48506" y="98229"/>
                  <a:pt x="63062" y="110359"/>
                </a:cubicBezTo>
                <a:cubicBezTo>
                  <a:pt x="80190" y="124633"/>
                  <a:pt x="90869" y="146828"/>
                  <a:pt x="110359" y="157656"/>
                </a:cubicBezTo>
                <a:cubicBezTo>
                  <a:pt x="139413" y="173797"/>
                  <a:pt x="173421" y="178677"/>
                  <a:pt x="204952" y="189187"/>
                </a:cubicBezTo>
                <a:lnTo>
                  <a:pt x="252249" y="204952"/>
                </a:lnTo>
                <a:cubicBezTo>
                  <a:pt x="268014" y="210207"/>
                  <a:pt x="283094" y="218368"/>
                  <a:pt x="299545" y="220718"/>
                </a:cubicBezTo>
                <a:cubicBezTo>
                  <a:pt x="456318" y="243113"/>
                  <a:pt x="440421" y="243667"/>
                  <a:pt x="646386" y="252249"/>
                </a:cubicBezTo>
                <a:cubicBezTo>
                  <a:pt x="819736" y="259472"/>
                  <a:pt x="993228" y="262759"/>
                  <a:pt x="1166649" y="268014"/>
                </a:cubicBezTo>
                <a:lnTo>
                  <a:pt x="1355835" y="283780"/>
                </a:lnTo>
                <a:cubicBezTo>
                  <a:pt x="1399035" y="287894"/>
                  <a:pt x="1492811" y="289206"/>
                  <a:pt x="1545021" y="315311"/>
                </a:cubicBezTo>
                <a:cubicBezTo>
                  <a:pt x="1561968" y="323785"/>
                  <a:pt x="1577521" y="335006"/>
                  <a:pt x="1592317" y="346842"/>
                </a:cubicBezTo>
                <a:cubicBezTo>
                  <a:pt x="1603924" y="356127"/>
                  <a:pt x="1613338" y="367863"/>
                  <a:pt x="1623849" y="378373"/>
                </a:cubicBezTo>
                <a:cubicBezTo>
                  <a:pt x="1629104" y="394138"/>
                  <a:pt x="1632182" y="410805"/>
                  <a:pt x="1639614" y="425669"/>
                </a:cubicBezTo>
                <a:cubicBezTo>
                  <a:pt x="1700741" y="547924"/>
                  <a:pt x="1647281" y="401376"/>
                  <a:pt x="1686911" y="520262"/>
                </a:cubicBezTo>
                <a:cubicBezTo>
                  <a:pt x="1681656" y="536028"/>
                  <a:pt x="1685574" y="559314"/>
                  <a:pt x="1671145" y="567559"/>
                </a:cubicBezTo>
                <a:cubicBezTo>
                  <a:pt x="1643391" y="583419"/>
                  <a:pt x="1607897" y="577056"/>
                  <a:pt x="1576552" y="583325"/>
                </a:cubicBezTo>
                <a:cubicBezTo>
                  <a:pt x="1555305" y="587574"/>
                  <a:pt x="1534511" y="593835"/>
                  <a:pt x="1513490" y="599090"/>
                </a:cubicBezTo>
                <a:cubicBezTo>
                  <a:pt x="1502980" y="614856"/>
                  <a:pt x="1487404" y="628238"/>
                  <a:pt x="1481959" y="646387"/>
                </a:cubicBezTo>
                <a:cubicBezTo>
                  <a:pt x="1471281" y="681979"/>
                  <a:pt x="1486143" y="725395"/>
                  <a:pt x="1466193" y="756745"/>
                </a:cubicBezTo>
                <a:cubicBezTo>
                  <a:pt x="1392362" y="872764"/>
                  <a:pt x="1108641" y="832955"/>
                  <a:pt x="1056290" y="835573"/>
                </a:cubicBezTo>
                <a:cubicBezTo>
                  <a:pt x="1098331" y="825063"/>
                  <a:pt x="1141303" y="817746"/>
                  <a:pt x="1182414" y="804042"/>
                </a:cubicBezTo>
                <a:cubicBezTo>
                  <a:pt x="1198180" y="798787"/>
                  <a:pt x="1246330" y="788276"/>
                  <a:pt x="1229711" y="788276"/>
                </a:cubicBezTo>
                <a:cubicBezTo>
                  <a:pt x="1082472" y="788276"/>
                  <a:pt x="935421" y="798787"/>
                  <a:pt x="788276" y="804042"/>
                </a:cubicBezTo>
                <a:cubicBezTo>
                  <a:pt x="772511" y="809297"/>
                  <a:pt x="756959" y="815242"/>
                  <a:pt x="740980" y="819807"/>
                </a:cubicBezTo>
                <a:cubicBezTo>
                  <a:pt x="720146" y="825760"/>
                  <a:pt x="697833" y="827038"/>
                  <a:pt x="677917" y="835573"/>
                </a:cubicBezTo>
                <a:cubicBezTo>
                  <a:pt x="660501" y="843037"/>
                  <a:pt x="646386" y="856594"/>
                  <a:pt x="630621" y="867104"/>
                </a:cubicBezTo>
                <a:cubicBezTo>
                  <a:pt x="620111" y="898635"/>
                  <a:pt x="580654" y="934042"/>
                  <a:pt x="599090" y="961697"/>
                </a:cubicBezTo>
                <a:cubicBezTo>
                  <a:pt x="609600" y="977463"/>
                  <a:pt x="617223" y="995596"/>
                  <a:pt x="630621" y="1008994"/>
                </a:cubicBezTo>
                <a:cubicBezTo>
                  <a:pt x="692673" y="1071047"/>
                  <a:pt x="662645" y="1009652"/>
                  <a:pt x="709449" y="1072056"/>
                </a:cubicBezTo>
                <a:cubicBezTo>
                  <a:pt x="732186" y="1102372"/>
                  <a:pt x="740980" y="1145628"/>
                  <a:pt x="772511" y="1166649"/>
                </a:cubicBezTo>
                <a:cubicBezTo>
                  <a:pt x="788276" y="1177159"/>
                  <a:pt x="802492" y="1190485"/>
                  <a:pt x="819807" y="1198180"/>
                </a:cubicBezTo>
                <a:cubicBezTo>
                  <a:pt x="850179" y="1211679"/>
                  <a:pt x="914400" y="1229711"/>
                  <a:pt x="914400" y="1229711"/>
                </a:cubicBezTo>
                <a:cubicBezTo>
                  <a:pt x="919711" y="1237677"/>
                  <a:pt x="971021" y="1305655"/>
                  <a:pt x="961697" y="1324304"/>
                </a:cubicBezTo>
                <a:cubicBezTo>
                  <a:pt x="943294" y="1361111"/>
                  <a:pt x="865376" y="1381843"/>
                  <a:pt x="835573" y="1403131"/>
                </a:cubicBezTo>
                <a:cubicBezTo>
                  <a:pt x="732238" y="1476942"/>
                  <a:pt x="842437" y="1432374"/>
                  <a:pt x="740980" y="1466194"/>
                </a:cubicBezTo>
                <a:cubicBezTo>
                  <a:pt x="756128" y="1511637"/>
                  <a:pt x="793841" y="1561713"/>
                  <a:pt x="756745" y="1608083"/>
                </a:cubicBezTo>
                <a:cubicBezTo>
                  <a:pt x="744908" y="1622879"/>
                  <a:pt x="724245" y="1627778"/>
                  <a:pt x="709449" y="1639614"/>
                </a:cubicBezTo>
                <a:cubicBezTo>
                  <a:pt x="697842" y="1648899"/>
                  <a:pt x="691212" y="1664498"/>
                  <a:pt x="677917" y="1671145"/>
                </a:cubicBezTo>
                <a:cubicBezTo>
                  <a:pt x="648189" y="1686009"/>
                  <a:pt x="583324" y="1702676"/>
                  <a:pt x="583324" y="1702676"/>
                </a:cubicBezTo>
                <a:cubicBezTo>
                  <a:pt x="604345" y="1713186"/>
                  <a:pt x="624565" y="1725479"/>
                  <a:pt x="646386" y="1734207"/>
                </a:cubicBezTo>
                <a:cubicBezTo>
                  <a:pt x="677246" y="1746551"/>
                  <a:pt x="711252" y="1750874"/>
                  <a:pt x="740980" y="1765738"/>
                </a:cubicBezTo>
                <a:cubicBezTo>
                  <a:pt x="767870" y="1779183"/>
                  <a:pt x="817834" y="1807880"/>
                  <a:pt x="851338" y="1813035"/>
                </a:cubicBezTo>
                <a:cubicBezTo>
                  <a:pt x="988615" y="1834155"/>
                  <a:pt x="1253243" y="1839903"/>
                  <a:pt x="1355835" y="1844566"/>
                </a:cubicBezTo>
                <a:cubicBezTo>
                  <a:pt x="1485068" y="1887643"/>
                  <a:pt x="1285031" y="1813131"/>
                  <a:pt x="1497724" y="1954925"/>
                </a:cubicBezTo>
                <a:cubicBezTo>
                  <a:pt x="1558848" y="1995674"/>
                  <a:pt x="1527045" y="1980464"/>
                  <a:pt x="1592317" y="2002221"/>
                </a:cubicBezTo>
                <a:cubicBezTo>
                  <a:pt x="1678247" y="2088151"/>
                  <a:pt x="1693782" y="2053831"/>
                  <a:pt x="1639614" y="2144111"/>
                </a:cubicBezTo>
                <a:cubicBezTo>
                  <a:pt x="1620117" y="2176606"/>
                  <a:pt x="1608083" y="2217683"/>
                  <a:pt x="1576552" y="2238704"/>
                </a:cubicBezTo>
                <a:cubicBezTo>
                  <a:pt x="1440121" y="2329658"/>
                  <a:pt x="1532337" y="2283499"/>
                  <a:pt x="1418897" y="2317531"/>
                </a:cubicBezTo>
                <a:cubicBezTo>
                  <a:pt x="1387062" y="2327081"/>
                  <a:pt x="1324304" y="2349062"/>
                  <a:pt x="1324304" y="2349062"/>
                </a:cubicBezTo>
                <a:cubicBezTo>
                  <a:pt x="1271752" y="2343807"/>
                  <a:pt x="1218999" y="2340277"/>
                  <a:pt x="1166649" y="2333297"/>
                </a:cubicBezTo>
                <a:cubicBezTo>
                  <a:pt x="1140088" y="2329755"/>
                  <a:pt x="1114617" y="2317531"/>
                  <a:pt x="1087821" y="2317531"/>
                </a:cubicBezTo>
                <a:cubicBezTo>
                  <a:pt x="1040233" y="2317531"/>
                  <a:pt x="993228" y="2328042"/>
                  <a:pt x="945931" y="2333297"/>
                </a:cubicBezTo>
                <a:cubicBezTo>
                  <a:pt x="935421" y="2349063"/>
                  <a:pt x="916115" y="2361724"/>
                  <a:pt x="914400" y="2380594"/>
                </a:cubicBezTo>
                <a:cubicBezTo>
                  <a:pt x="911321" y="2414463"/>
                  <a:pt x="951765" y="2509177"/>
                  <a:pt x="914400" y="2554014"/>
                </a:cubicBezTo>
                <a:cubicBezTo>
                  <a:pt x="871297" y="2605737"/>
                  <a:pt x="817386" y="2612628"/>
                  <a:pt x="756745" y="2632842"/>
                </a:cubicBezTo>
                <a:lnTo>
                  <a:pt x="709449" y="2648607"/>
                </a:lnTo>
                <a:cubicBezTo>
                  <a:pt x="806581" y="2680986"/>
                  <a:pt x="707685" y="2651153"/>
                  <a:pt x="867104" y="2680138"/>
                </a:cubicBezTo>
                <a:cubicBezTo>
                  <a:pt x="888422" y="2684014"/>
                  <a:pt x="908666" y="2693216"/>
                  <a:pt x="930166" y="2695904"/>
                </a:cubicBezTo>
                <a:cubicBezTo>
                  <a:pt x="992958" y="2703753"/>
                  <a:pt x="1056290" y="2706414"/>
                  <a:pt x="1119352" y="2711669"/>
                </a:cubicBezTo>
                <a:cubicBezTo>
                  <a:pt x="1227467" y="2747708"/>
                  <a:pt x="1093279" y="2705151"/>
                  <a:pt x="1245476" y="2743200"/>
                </a:cubicBezTo>
                <a:cubicBezTo>
                  <a:pt x="1313138" y="2760115"/>
                  <a:pt x="1280639" y="2760419"/>
                  <a:pt x="1355835" y="2790497"/>
                </a:cubicBezTo>
                <a:cubicBezTo>
                  <a:pt x="1386694" y="2802841"/>
                  <a:pt x="1418897" y="2811518"/>
                  <a:pt x="1450428" y="2822028"/>
                </a:cubicBezTo>
                <a:lnTo>
                  <a:pt x="1497724" y="2837794"/>
                </a:lnTo>
                <a:cubicBezTo>
                  <a:pt x="1513490" y="2832539"/>
                  <a:pt x="1532044" y="2832410"/>
                  <a:pt x="1545021" y="2822028"/>
                </a:cubicBezTo>
                <a:cubicBezTo>
                  <a:pt x="1599858" y="2778158"/>
                  <a:pt x="1553246" y="2739772"/>
                  <a:pt x="1608083" y="2822028"/>
                </a:cubicBezTo>
                <a:cubicBezTo>
                  <a:pt x="1602828" y="2874580"/>
                  <a:pt x="1600348" y="2927483"/>
                  <a:pt x="1592317" y="2979683"/>
                </a:cubicBezTo>
                <a:cubicBezTo>
                  <a:pt x="1589790" y="2996108"/>
                  <a:pt x="1581117" y="3011001"/>
                  <a:pt x="1576552" y="3026980"/>
                </a:cubicBezTo>
                <a:cubicBezTo>
                  <a:pt x="1570599" y="3047814"/>
                  <a:pt x="1566739" y="3069208"/>
                  <a:pt x="1560786" y="3090042"/>
                </a:cubicBezTo>
                <a:cubicBezTo>
                  <a:pt x="1556221" y="3106021"/>
                  <a:pt x="1555402" y="3124361"/>
                  <a:pt x="1545021" y="3137338"/>
                </a:cubicBezTo>
                <a:cubicBezTo>
                  <a:pt x="1522795" y="3165120"/>
                  <a:pt x="1481584" y="3174249"/>
                  <a:pt x="1450428" y="3184635"/>
                </a:cubicBezTo>
                <a:cubicBezTo>
                  <a:pt x="1272814" y="3177803"/>
                  <a:pt x="1091109" y="3182555"/>
                  <a:pt x="914400" y="3153104"/>
                </a:cubicBezTo>
                <a:cubicBezTo>
                  <a:pt x="893027" y="3149542"/>
                  <a:pt x="872359" y="3142593"/>
                  <a:pt x="851338" y="3137338"/>
                </a:cubicBezTo>
                <a:cubicBezTo>
                  <a:pt x="835573" y="3126828"/>
                  <a:pt x="821357" y="3113502"/>
                  <a:pt x="804042" y="3105807"/>
                </a:cubicBezTo>
                <a:cubicBezTo>
                  <a:pt x="773670" y="3092308"/>
                  <a:pt x="709449" y="3074276"/>
                  <a:pt x="709449" y="3074276"/>
                </a:cubicBezTo>
                <a:cubicBezTo>
                  <a:pt x="645984" y="3010813"/>
                  <a:pt x="716552" y="3070564"/>
                  <a:pt x="614855" y="3026980"/>
                </a:cubicBezTo>
                <a:cubicBezTo>
                  <a:pt x="597439" y="3019516"/>
                  <a:pt x="584506" y="3003923"/>
                  <a:pt x="567559" y="2995449"/>
                </a:cubicBezTo>
                <a:cubicBezTo>
                  <a:pt x="552695" y="2988017"/>
                  <a:pt x="536853" y="2980631"/>
                  <a:pt x="520262" y="2979683"/>
                </a:cubicBezTo>
                <a:cubicBezTo>
                  <a:pt x="352289" y="2970085"/>
                  <a:pt x="183931" y="2969173"/>
                  <a:pt x="15766" y="2963918"/>
                </a:cubicBezTo>
                <a:cubicBezTo>
                  <a:pt x="73033" y="2944828"/>
                  <a:pt x="63062" y="2964770"/>
                  <a:pt x="63062" y="2916621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7588468" y="4076449"/>
            <a:ext cx="654510" cy="3395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48" name="Rettangolo 2047"/>
          <p:cNvSpPr/>
          <p:nvPr/>
        </p:nvSpPr>
        <p:spPr>
          <a:xfrm>
            <a:off x="3491880" y="1790062"/>
            <a:ext cx="105996" cy="34391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Figura a mano libera 1"/>
          <p:cNvSpPr/>
          <p:nvPr/>
        </p:nvSpPr>
        <p:spPr>
          <a:xfrm>
            <a:off x="141890" y="1229710"/>
            <a:ext cx="1821998" cy="3563007"/>
          </a:xfrm>
          <a:custGeom>
            <a:avLst/>
            <a:gdLst>
              <a:gd name="connsiteX0" fmla="*/ 0 w 1821998"/>
              <a:gd name="connsiteY0" fmla="*/ 3563007 h 3563007"/>
              <a:gd name="connsiteX1" fmla="*/ 110358 w 1821998"/>
              <a:gd name="connsiteY1" fmla="*/ 3547242 h 3563007"/>
              <a:gd name="connsiteX2" fmla="*/ 189186 w 1821998"/>
              <a:gd name="connsiteY2" fmla="*/ 3531476 h 3563007"/>
              <a:gd name="connsiteX3" fmla="*/ 867103 w 1821998"/>
              <a:gd name="connsiteY3" fmla="*/ 3547242 h 3563007"/>
              <a:gd name="connsiteX4" fmla="*/ 1623848 w 1821998"/>
              <a:gd name="connsiteY4" fmla="*/ 3515711 h 3563007"/>
              <a:gd name="connsiteX5" fmla="*/ 1671144 w 1821998"/>
              <a:gd name="connsiteY5" fmla="*/ 3499945 h 3563007"/>
              <a:gd name="connsiteX6" fmla="*/ 1734207 w 1821998"/>
              <a:gd name="connsiteY6" fmla="*/ 3421118 h 3563007"/>
              <a:gd name="connsiteX7" fmla="*/ 1749972 w 1821998"/>
              <a:gd name="connsiteY7" fmla="*/ 3373821 h 3563007"/>
              <a:gd name="connsiteX8" fmla="*/ 1765738 w 1821998"/>
              <a:gd name="connsiteY8" fmla="*/ 2695904 h 3563007"/>
              <a:gd name="connsiteX9" fmla="*/ 1797269 w 1821998"/>
              <a:gd name="connsiteY9" fmla="*/ 2569780 h 3563007"/>
              <a:gd name="connsiteX10" fmla="*/ 1797269 w 1821998"/>
              <a:gd name="connsiteY10" fmla="*/ 1828800 h 3563007"/>
              <a:gd name="connsiteX11" fmla="*/ 1765738 w 1821998"/>
              <a:gd name="connsiteY11" fmla="*/ 1655380 h 3563007"/>
              <a:gd name="connsiteX12" fmla="*/ 1734207 w 1821998"/>
              <a:gd name="connsiteY12" fmla="*/ 1560787 h 3563007"/>
              <a:gd name="connsiteX13" fmla="*/ 1749972 w 1821998"/>
              <a:gd name="connsiteY13" fmla="*/ 1371600 h 3563007"/>
              <a:gd name="connsiteX14" fmla="*/ 1765738 w 1821998"/>
              <a:gd name="connsiteY14" fmla="*/ 1324304 h 3563007"/>
              <a:gd name="connsiteX15" fmla="*/ 1797269 w 1821998"/>
              <a:gd name="connsiteY15" fmla="*/ 1198180 h 3563007"/>
              <a:gd name="connsiteX16" fmla="*/ 1813034 w 1821998"/>
              <a:gd name="connsiteY16" fmla="*/ 1103587 h 3563007"/>
              <a:gd name="connsiteX17" fmla="*/ 1781503 w 1821998"/>
              <a:gd name="connsiteY17" fmla="*/ 851338 h 3563007"/>
              <a:gd name="connsiteX18" fmla="*/ 1765738 w 1821998"/>
              <a:gd name="connsiteY18" fmla="*/ 756745 h 3563007"/>
              <a:gd name="connsiteX19" fmla="*/ 1718441 w 1821998"/>
              <a:gd name="connsiteY19" fmla="*/ 725214 h 3563007"/>
              <a:gd name="connsiteX20" fmla="*/ 1545020 w 1821998"/>
              <a:gd name="connsiteY20" fmla="*/ 677918 h 3563007"/>
              <a:gd name="connsiteX21" fmla="*/ 1560786 w 1821998"/>
              <a:gd name="connsiteY21" fmla="*/ 520262 h 3563007"/>
              <a:gd name="connsiteX22" fmla="*/ 1545020 w 1821998"/>
              <a:gd name="connsiteY22" fmla="*/ 441435 h 3563007"/>
              <a:gd name="connsiteX23" fmla="*/ 1450427 w 1821998"/>
              <a:gd name="connsiteY23" fmla="*/ 409904 h 3563007"/>
              <a:gd name="connsiteX24" fmla="*/ 1434662 w 1821998"/>
              <a:gd name="connsiteY24" fmla="*/ 268014 h 3563007"/>
              <a:gd name="connsiteX25" fmla="*/ 1308538 w 1821998"/>
              <a:gd name="connsiteY25" fmla="*/ 157656 h 3563007"/>
              <a:gd name="connsiteX26" fmla="*/ 1229710 w 1821998"/>
              <a:gd name="connsiteY26" fmla="*/ 94593 h 3563007"/>
              <a:gd name="connsiteX27" fmla="*/ 1135117 w 1821998"/>
              <a:gd name="connsiteY27" fmla="*/ 63062 h 3563007"/>
              <a:gd name="connsiteX28" fmla="*/ 1087820 w 1821998"/>
              <a:gd name="connsiteY28" fmla="*/ 47297 h 3563007"/>
              <a:gd name="connsiteX29" fmla="*/ 882869 w 1821998"/>
              <a:gd name="connsiteY29" fmla="*/ 0 h 3563007"/>
              <a:gd name="connsiteX30" fmla="*/ 804041 w 1821998"/>
              <a:gd name="connsiteY30" fmla="*/ 15766 h 3563007"/>
              <a:gd name="connsiteX31" fmla="*/ 756744 w 1821998"/>
              <a:gd name="connsiteY31" fmla="*/ 31531 h 3563007"/>
              <a:gd name="connsiteX32" fmla="*/ 740979 w 1821998"/>
              <a:gd name="connsiteY32" fmla="*/ 94593 h 3563007"/>
              <a:gd name="connsiteX33" fmla="*/ 725213 w 1821998"/>
              <a:gd name="connsiteY33" fmla="*/ 362607 h 356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21998" h="3563007">
                <a:moveTo>
                  <a:pt x="0" y="3563007"/>
                </a:moveTo>
                <a:cubicBezTo>
                  <a:pt x="36786" y="3557752"/>
                  <a:pt x="73704" y="3553351"/>
                  <a:pt x="110358" y="3547242"/>
                </a:cubicBezTo>
                <a:cubicBezTo>
                  <a:pt x="136790" y="3542837"/>
                  <a:pt x="162390" y="3531476"/>
                  <a:pt x="189186" y="3531476"/>
                </a:cubicBezTo>
                <a:cubicBezTo>
                  <a:pt x="415219" y="3531476"/>
                  <a:pt x="641131" y="3541987"/>
                  <a:pt x="867103" y="3547242"/>
                </a:cubicBezTo>
                <a:cubicBezTo>
                  <a:pt x="957060" y="3545100"/>
                  <a:pt x="1398952" y="3565688"/>
                  <a:pt x="1623848" y="3515711"/>
                </a:cubicBezTo>
                <a:cubicBezTo>
                  <a:pt x="1640070" y="3512106"/>
                  <a:pt x="1655379" y="3505200"/>
                  <a:pt x="1671144" y="3499945"/>
                </a:cubicBezTo>
                <a:cubicBezTo>
                  <a:pt x="1710774" y="3381062"/>
                  <a:pt x="1652706" y="3522995"/>
                  <a:pt x="1734207" y="3421118"/>
                </a:cubicBezTo>
                <a:cubicBezTo>
                  <a:pt x="1744588" y="3408141"/>
                  <a:pt x="1744717" y="3389587"/>
                  <a:pt x="1749972" y="3373821"/>
                </a:cubicBezTo>
                <a:cubicBezTo>
                  <a:pt x="1755227" y="3147849"/>
                  <a:pt x="1752465" y="2921547"/>
                  <a:pt x="1765738" y="2695904"/>
                </a:cubicBezTo>
                <a:cubicBezTo>
                  <a:pt x="1768283" y="2652644"/>
                  <a:pt x="1797269" y="2569780"/>
                  <a:pt x="1797269" y="2569780"/>
                </a:cubicBezTo>
                <a:cubicBezTo>
                  <a:pt x="1836579" y="2255292"/>
                  <a:pt x="1823237" y="2413074"/>
                  <a:pt x="1797269" y="1828800"/>
                </a:cubicBezTo>
                <a:cubicBezTo>
                  <a:pt x="1796631" y="1814448"/>
                  <a:pt x="1771398" y="1676132"/>
                  <a:pt x="1765738" y="1655380"/>
                </a:cubicBezTo>
                <a:cubicBezTo>
                  <a:pt x="1756993" y="1623315"/>
                  <a:pt x="1734207" y="1560787"/>
                  <a:pt x="1734207" y="1560787"/>
                </a:cubicBezTo>
                <a:cubicBezTo>
                  <a:pt x="1739462" y="1497725"/>
                  <a:pt x="1741609" y="1434326"/>
                  <a:pt x="1749972" y="1371600"/>
                </a:cubicBezTo>
                <a:cubicBezTo>
                  <a:pt x="1752168" y="1355128"/>
                  <a:pt x="1761707" y="1340426"/>
                  <a:pt x="1765738" y="1324304"/>
                </a:cubicBezTo>
                <a:lnTo>
                  <a:pt x="1797269" y="1198180"/>
                </a:lnTo>
                <a:cubicBezTo>
                  <a:pt x="1802524" y="1166649"/>
                  <a:pt x="1813034" y="1135553"/>
                  <a:pt x="1813034" y="1103587"/>
                </a:cubicBezTo>
                <a:cubicBezTo>
                  <a:pt x="1813034" y="933183"/>
                  <a:pt x="1814804" y="951240"/>
                  <a:pt x="1781503" y="851338"/>
                </a:cubicBezTo>
                <a:cubicBezTo>
                  <a:pt x="1776248" y="819807"/>
                  <a:pt x="1780034" y="785336"/>
                  <a:pt x="1765738" y="756745"/>
                </a:cubicBezTo>
                <a:cubicBezTo>
                  <a:pt x="1757264" y="739797"/>
                  <a:pt x="1735756" y="732909"/>
                  <a:pt x="1718441" y="725214"/>
                </a:cubicBezTo>
                <a:cubicBezTo>
                  <a:pt x="1652977" y="696119"/>
                  <a:pt x="1612460" y="691405"/>
                  <a:pt x="1545020" y="677918"/>
                </a:cubicBezTo>
                <a:cubicBezTo>
                  <a:pt x="1550275" y="625366"/>
                  <a:pt x="1560786" y="573076"/>
                  <a:pt x="1560786" y="520262"/>
                </a:cubicBezTo>
                <a:cubicBezTo>
                  <a:pt x="1560786" y="493466"/>
                  <a:pt x="1563968" y="460383"/>
                  <a:pt x="1545020" y="441435"/>
                </a:cubicBezTo>
                <a:cubicBezTo>
                  <a:pt x="1521518" y="417933"/>
                  <a:pt x="1450427" y="409904"/>
                  <a:pt x="1450427" y="409904"/>
                </a:cubicBezTo>
                <a:cubicBezTo>
                  <a:pt x="1445172" y="362607"/>
                  <a:pt x="1446204" y="314181"/>
                  <a:pt x="1434662" y="268014"/>
                </a:cubicBezTo>
                <a:cubicBezTo>
                  <a:pt x="1419773" y="208456"/>
                  <a:pt x="1343571" y="192690"/>
                  <a:pt x="1308538" y="157656"/>
                </a:cubicBezTo>
                <a:cubicBezTo>
                  <a:pt x="1282330" y="131447"/>
                  <a:pt x="1265511" y="110504"/>
                  <a:pt x="1229710" y="94593"/>
                </a:cubicBezTo>
                <a:cubicBezTo>
                  <a:pt x="1199338" y="81094"/>
                  <a:pt x="1166648" y="73572"/>
                  <a:pt x="1135117" y="63062"/>
                </a:cubicBezTo>
                <a:cubicBezTo>
                  <a:pt x="1119351" y="57807"/>
                  <a:pt x="1103942" y="51328"/>
                  <a:pt x="1087820" y="47297"/>
                </a:cubicBezTo>
                <a:cubicBezTo>
                  <a:pt x="935700" y="9267"/>
                  <a:pt x="1004190" y="24265"/>
                  <a:pt x="882869" y="0"/>
                </a:cubicBezTo>
                <a:cubicBezTo>
                  <a:pt x="856593" y="5255"/>
                  <a:pt x="830037" y="9267"/>
                  <a:pt x="804041" y="15766"/>
                </a:cubicBezTo>
                <a:cubicBezTo>
                  <a:pt x="787919" y="19797"/>
                  <a:pt x="767125" y="18554"/>
                  <a:pt x="756744" y="31531"/>
                </a:cubicBezTo>
                <a:cubicBezTo>
                  <a:pt x="743208" y="48450"/>
                  <a:pt x="746234" y="73572"/>
                  <a:pt x="740979" y="94593"/>
                </a:cubicBezTo>
                <a:cubicBezTo>
                  <a:pt x="724885" y="352087"/>
                  <a:pt x="725213" y="262595"/>
                  <a:pt x="725213" y="362607"/>
                </a:cubicBezTo>
              </a:path>
            </a:pathLst>
          </a:custGeom>
          <a:noFill/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igura a mano libera 3"/>
          <p:cNvSpPr/>
          <p:nvPr/>
        </p:nvSpPr>
        <p:spPr>
          <a:xfrm>
            <a:off x="173421" y="1369766"/>
            <a:ext cx="3358065" cy="4244445"/>
          </a:xfrm>
          <a:custGeom>
            <a:avLst/>
            <a:gdLst>
              <a:gd name="connsiteX0" fmla="*/ 0 w 3358065"/>
              <a:gd name="connsiteY0" fmla="*/ 3486013 h 4244445"/>
              <a:gd name="connsiteX1" fmla="*/ 662151 w 3358065"/>
              <a:gd name="connsiteY1" fmla="*/ 3470248 h 4244445"/>
              <a:gd name="connsiteX2" fmla="*/ 1229710 w 3358065"/>
              <a:gd name="connsiteY2" fmla="*/ 3501779 h 4244445"/>
              <a:gd name="connsiteX3" fmla="*/ 1324303 w 3358065"/>
              <a:gd name="connsiteY3" fmla="*/ 3533310 h 4244445"/>
              <a:gd name="connsiteX4" fmla="*/ 1371600 w 3358065"/>
              <a:gd name="connsiteY4" fmla="*/ 3564841 h 4244445"/>
              <a:gd name="connsiteX5" fmla="*/ 1450427 w 3358065"/>
              <a:gd name="connsiteY5" fmla="*/ 3627903 h 4244445"/>
              <a:gd name="connsiteX6" fmla="*/ 1481958 w 3358065"/>
              <a:gd name="connsiteY6" fmla="*/ 3675200 h 4244445"/>
              <a:gd name="connsiteX7" fmla="*/ 1576551 w 3358065"/>
              <a:gd name="connsiteY7" fmla="*/ 3769793 h 4244445"/>
              <a:gd name="connsiteX8" fmla="*/ 1608082 w 3358065"/>
              <a:gd name="connsiteY8" fmla="*/ 3817089 h 4244445"/>
              <a:gd name="connsiteX9" fmla="*/ 1623848 w 3358065"/>
              <a:gd name="connsiteY9" fmla="*/ 3864386 h 4244445"/>
              <a:gd name="connsiteX10" fmla="*/ 1671145 w 3358065"/>
              <a:gd name="connsiteY10" fmla="*/ 3895917 h 4244445"/>
              <a:gd name="connsiteX11" fmla="*/ 1702676 w 3358065"/>
              <a:gd name="connsiteY11" fmla="*/ 3943213 h 4244445"/>
              <a:gd name="connsiteX12" fmla="*/ 1797269 w 3358065"/>
              <a:gd name="connsiteY12" fmla="*/ 4006275 h 4244445"/>
              <a:gd name="connsiteX13" fmla="*/ 1907627 w 3358065"/>
              <a:gd name="connsiteY13" fmla="*/ 4053572 h 4244445"/>
              <a:gd name="connsiteX14" fmla="*/ 1954924 w 3358065"/>
              <a:gd name="connsiteY14" fmla="*/ 4085103 h 4244445"/>
              <a:gd name="connsiteX15" fmla="*/ 2017986 w 3358065"/>
              <a:gd name="connsiteY15" fmla="*/ 4100868 h 4244445"/>
              <a:gd name="connsiteX16" fmla="*/ 2112579 w 3358065"/>
              <a:gd name="connsiteY16" fmla="*/ 4132400 h 4244445"/>
              <a:gd name="connsiteX17" fmla="*/ 2222938 w 3358065"/>
              <a:gd name="connsiteY17" fmla="*/ 4163931 h 4244445"/>
              <a:gd name="connsiteX18" fmla="*/ 2317531 w 3358065"/>
              <a:gd name="connsiteY18" fmla="*/ 4195462 h 4244445"/>
              <a:gd name="connsiteX19" fmla="*/ 2412124 w 3358065"/>
              <a:gd name="connsiteY19" fmla="*/ 4211227 h 4244445"/>
              <a:gd name="connsiteX20" fmla="*/ 2459420 w 3358065"/>
              <a:gd name="connsiteY20" fmla="*/ 4226993 h 4244445"/>
              <a:gd name="connsiteX21" fmla="*/ 2822027 w 3358065"/>
              <a:gd name="connsiteY21" fmla="*/ 4226993 h 4244445"/>
              <a:gd name="connsiteX22" fmla="*/ 2869324 w 3358065"/>
              <a:gd name="connsiteY22" fmla="*/ 4211227 h 4244445"/>
              <a:gd name="connsiteX23" fmla="*/ 2932386 w 3358065"/>
              <a:gd name="connsiteY23" fmla="*/ 4195462 h 4244445"/>
              <a:gd name="connsiteX24" fmla="*/ 2979682 w 3358065"/>
              <a:gd name="connsiteY24" fmla="*/ 4163931 h 4244445"/>
              <a:gd name="connsiteX25" fmla="*/ 3011213 w 3358065"/>
              <a:gd name="connsiteY25" fmla="*/ 4116634 h 4244445"/>
              <a:gd name="connsiteX26" fmla="*/ 3042745 w 3358065"/>
              <a:gd name="connsiteY26" fmla="*/ 4085103 h 4244445"/>
              <a:gd name="connsiteX27" fmla="*/ 3058510 w 3358065"/>
              <a:gd name="connsiteY27" fmla="*/ 3738262 h 4244445"/>
              <a:gd name="connsiteX28" fmla="*/ 3121572 w 3358065"/>
              <a:gd name="connsiteY28" fmla="*/ 3549075 h 4244445"/>
              <a:gd name="connsiteX29" fmla="*/ 3137338 w 3358065"/>
              <a:gd name="connsiteY29" fmla="*/ 3501779 h 4244445"/>
              <a:gd name="connsiteX30" fmla="*/ 3168869 w 3358065"/>
              <a:gd name="connsiteY30" fmla="*/ 3344124 h 4244445"/>
              <a:gd name="connsiteX31" fmla="*/ 3200400 w 3358065"/>
              <a:gd name="connsiteY31" fmla="*/ 3296827 h 4244445"/>
              <a:gd name="connsiteX32" fmla="*/ 3216165 w 3358065"/>
              <a:gd name="connsiteY32" fmla="*/ 3218000 h 4244445"/>
              <a:gd name="connsiteX33" fmla="*/ 3247696 w 3358065"/>
              <a:gd name="connsiteY33" fmla="*/ 2949986 h 4244445"/>
              <a:gd name="connsiteX34" fmla="*/ 3263462 w 3358065"/>
              <a:gd name="connsiteY34" fmla="*/ 2823862 h 4244445"/>
              <a:gd name="connsiteX35" fmla="*/ 3247696 w 3358065"/>
              <a:gd name="connsiteY35" fmla="*/ 2603144 h 4244445"/>
              <a:gd name="connsiteX36" fmla="*/ 3279227 w 3358065"/>
              <a:gd name="connsiteY36" fmla="*/ 2145944 h 4244445"/>
              <a:gd name="connsiteX37" fmla="*/ 3263462 w 3358065"/>
              <a:gd name="connsiteY37" fmla="*/ 1499558 h 4244445"/>
              <a:gd name="connsiteX38" fmla="*/ 3247696 w 3358065"/>
              <a:gd name="connsiteY38" fmla="*/ 1420731 h 4244445"/>
              <a:gd name="connsiteX39" fmla="*/ 3263462 w 3358065"/>
              <a:gd name="connsiteY39" fmla="*/ 1089655 h 4244445"/>
              <a:gd name="connsiteX40" fmla="*/ 3294993 w 3358065"/>
              <a:gd name="connsiteY40" fmla="*/ 916234 h 4244445"/>
              <a:gd name="connsiteX41" fmla="*/ 3310758 w 3358065"/>
              <a:gd name="connsiteY41" fmla="*/ 805875 h 4244445"/>
              <a:gd name="connsiteX42" fmla="*/ 3342289 w 3358065"/>
              <a:gd name="connsiteY42" fmla="*/ 695517 h 4244445"/>
              <a:gd name="connsiteX43" fmla="*/ 3342289 w 3358065"/>
              <a:gd name="connsiteY43" fmla="*/ 380206 h 4244445"/>
              <a:gd name="connsiteX44" fmla="*/ 3294993 w 3358065"/>
              <a:gd name="connsiteY44" fmla="*/ 285613 h 4244445"/>
              <a:gd name="connsiteX45" fmla="*/ 3231931 w 3358065"/>
              <a:gd name="connsiteY45" fmla="*/ 238317 h 4244445"/>
              <a:gd name="connsiteX46" fmla="*/ 3216165 w 3358065"/>
              <a:gd name="connsiteY46" fmla="*/ 191020 h 4244445"/>
              <a:gd name="connsiteX47" fmla="*/ 3168869 w 3358065"/>
              <a:gd name="connsiteY47" fmla="*/ 159489 h 4244445"/>
              <a:gd name="connsiteX48" fmla="*/ 3011213 w 3358065"/>
              <a:gd name="connsiteY48" fmla="*/ 112193 h 4244445"/>
              <a:gd name="connsiteX49" fmla="*/ 2869324 w 3358065"/>
              <a:gd name="connsiteY49" fmla="*/ 96427 h 4244445"/>
              <a:gd name="connsiteX50" fmla="*/ 2774731 w 3358065"/>
              <a:gd name="connsiteY50" fmla="*/ 80662 h 4244445"/>
              <a:gd name="connsiteX51" fmla="*/ 2727434 w 3358065"/>
              <a:gd name="connsiteY51" fmla="*/ 64896 h 4244445"/>
              <a:gd name="connsiteX52" fmla="*/ 2490951 w 3358065"/>
              <a:gd name="connsiteY52" fmla="*/ 33365 h 4244445"/>
              <a:gd name="connsiteX53" fmla="*/ 2443655 w 3358065"/>
              <a:gd name="connsiteY53" fmla="*/ 17600 h 4244445"/>
              <a:gd name="connsiteX54" fmla="*/ 2002220 w 3358065"/>
              <a:gd name="connsiteY54" fmla="*/ 17600 h 4244445"/>
              <a:gd name="connsiteX55" fmla="*/ 1891862 w 3358065"/>
              <a:gd name="connsiteY55" fmla="*/ 143724 h 4244445"/>
              <a:gd name="connsiteX56" fmla="*/ 1860331 w 3358065"/>
              <a:gd name="connsiteY56" fmla="*/ 191020 h 4244445"/>
              <a:gd name="connsiteX57" fmla="*/ 1828800 w 3358065"/>
              <a:gd name="connsiteY57" fmla="*/ 285613 h 4244445"/>
              <a:gd name="connsiteX58" fmla="*/ 1907627 w 3358065"/>
              <a:gd name="connsiteY58" fmla="*/ 632455 h 4244445"/>
              <a:gd name="connsiteX59" fmla="*/ 2049517 w 3358065"/>
              <a:gd name="connsiteY59" fmla="*/ 727048 h 4244445"/>
              <a:gd name="connsiteX60" fmla="*/ 2096813 w 3358065"/>
              <a:gd name="connsiteY60" fmla="*/ 758579 h 4244445"/>
              <a:gd name="connsiteX61" fmla="*/ 2207172 w 3358065"/>
              <a:gd name="connsiteY61" fmla="*/ 900468 h 4244445"/>
              <a:gd name="connsiteX62" fmla="*/ 2254469 w 3358065"/>
              <a:gd name="connsiteY62" fmla="*/ 995062 h 4244445"/>
              <a:gd name="connsiteX63" fmla="*/ 2301765 w 3358065"/>
              <a:gd name="connsiteY63" fmla="*/ 1136951 h 4244445"/>
              <a:gd name="connsiteX64" fmla="*/ 2317531 w 3358065"/>
              <a:gd name="connsiteY64" fmla="*/ 1184248 h 4244445"/>
              <a:gd name="connsiteX65" fmla="*/ 2333296 w 3358065"/>
              <a:gd name="connsiteY65" fmla="*/ 1231544 h 4244445"/>
              <a:gd name="connsiteX66" fmla="*/ 2301765 w 3358065"/>
              <a:gd name="connsiteY66" fmla="*/ 1877931 h 4244445"/>
              <a:gd name="connsiteX67" fmla="*/ 2270234 w 3358065"/>
              <a:gd name="connsiteY67" fmla="*/ 1972524 h 4244445"/>
              <a:gd name="connsiteX68" fmla="*/ 2254469 w 3358065"/>
              <a:gd name="connsiteY68" fmla="*/ 2098648 h 4244445"/>
              <a:gd name="connsiteX69" fmla="*/ 2270234 w 3358065"/>
              <a:gd name="connsiteY69" fmla="*/ 2177475 h 4244445"/>
              <a:gd name="connsiteX70" fmla="*/ 2301765 w 3358065"/>
              <a:gd name="connsiteY70" fmla="*/ 2287834 h 4244445"/>
              <a:gd name="connsiteX71" fmla="*/ 2333296 w 3358065"/>
              <a:gd name="connsiteY71" fmla="*/ 2335131 h 4244445"/>
              <a:gd name="connsiteX72" fmla="*/ 2364827 w 3358065"/>
              <a:gd name="connsiteY72" fmla="*/ 2445489 h 4244445"/>
              <a:gd name="connsiteX73" fmla="*/ 2349062 w 3358065"/>
              <a:gd name="connsiteY73" fmla="*/ 2760800 h 4244445"/>
              <a:gd name="connsiteX74" fmla="*/ 2349062 w 3358065"/>
              <a:gd name="connsiteY74" fmla="*/ 3296827 h 4244445"/>
              <a:gd name="connsiteX75" fmla="*/ 2443655 w 3358065"/>
              <a:gd name="connsiteY75" fmla="*/ 3328358 h 4244445"/>
              <a:gd name="connsiteX76" fmla="*/ 2490951 w 3358065"/>
              <a:gd name="connsiteY76" fmla="*/ 3344124 h 4244445"/>
              <a:gd name="connsiteX77" fmla="*/ 2538248 w 3358065"/>
              <a:gd name="connsiteY77" fmla="*/ 3328358 h 4244445"/>
              <a:gd name="connsiteX78" fmla="*/ 2632841 w 3358065"/>
              <a:gd name="connsiteY78" fmla="*/ 3422951 h 4244445"/>
              <a:gd name="connsiteX79" fmla="*/ 2617076 w 3358065"/>
              <a:gd name="connsiteY79" fmla="*/ 3501779 h 4244445"/>
              <a:gd name="connsiteX80" fmla="*/ 2569779 w 3358065"/>
              <a:gd name="connsiteY80" fmla="*/ 3517544 h 4244445"/>
              <a:gd name="connsiteX81" fmla="*/ 2396358 w 3358065"/>
              <a:gd name="connsiteY81" fmla="*/ 3564841 h 4244445"/>
              <a:gd name="connsiteX82" fmla="*/ 2175641 w 3358065"/>
              <a:gd name="connsiteY82" fmla="*/ 3549075 h 4244445"/>
              <a:gd name="connsiteX83" fmla="*/ 2128345 w 3358065"/>
              <a:gd name="connsiteY83" fmla="*/ 3533310 h 4244445"/>
              <a:gd name="connsiteX84" fmla="*/ 1970689 w 3358065"/>
              <a:gd name="connsiteY84" fmla="*/ 3549075 h 4244445"/>
              <a:gd name="connsiteX85" fmla="*/ 1923393 w 3358065"/>
              <a:gd name="connsiteY85" fmla="*/ 3564841 h 4244445"/>
              <a:gd name="connsiteX86" fmla="*/ 1828800 w 3358065"/>
              <a:gd name="connsiteY86" fmla="*/ 3627903 h 424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58065" h="4244445">
                <a:moveTo>
                  <a:pt x="0" y="3486013"/>
                </a:moveTo>
                <a:cubicBezTo>
                  <a:pt x="220717" y="3480758"/>
                  <a:pt x="441371" y="3470248"/>
                  <a:pt x="662151" y="3470248"/>
                </a:cubicBezTo>
                <a:cubicBezTo>
                  <a:pt x="729594" y="3470248"/>
                  <a:pt x="1064715" y="3456780"/>
                  <a:pt x="1229710" y="3501779"/>
                </a:cubicBezTo>
                <a:cubicBezTo>
                  <a:pt x="1261775" y="3510524"/>
                  <a:pt x="1296648" y="3514874"/>
                  <a:pt x="1324303" y="3533310"/>
                </a:cubicBezTo>
                <a:lnTo>
                  <a:pt x="1371600" y="3564841"/>
                </a:lnTo>
                <a:cubicBezTo>
                  <a:pt x="1461966" y="3700388"/>
                  <a:pt x="1341639" y="3540871"/>
                  <a:pt x="1450427" y="3627903"/>
                </a:cubicBezTo>
                <a:cubicBezTo>
                  <a:pt x="1465223" y="3639740"/>
                  <a:pt x="1469370" y="3661038"/>
                  <a:pt x="1481958" y="3675200"/>
                </a:cubicBezTo>
                <a:cubicBezTo>
                  <a:pt x="1511583" y="3708528"/>
                  <a:pt x="1551816" y="3732691"/>
                  <a:pt x="1576551" y="3769793"/>
                </a:cubicBezTo>
                <a:cubicBezTo>
                  <a:pt x="1587061" y="3785558"/>
                  <a:pt x="1599608" y="3800142"/>
                  <a:pt x="1608082" y="3817089"/>
                </a:cubicBezTo>
                <a:cubicBezTo>
                  <a:pt x="1615514" y="3831953"/>
                  <a:pt x="1613466" y="3851409"/>
                  <a:pt x="1623848" y="3864386"/>
                </a:cubicBezTo>
                <a:cubicBezTo>
                  <a:pt x="1635685" y="3879182"/>
                  <a:pt x="1655379" y="3885407"/>
                  <a:pt x="1671145" y="3895917"/>
                </a:cubicBezTo>
                <a:cubicBezTo>
                  <a:pt x="1681655" y="3911682"/>
                  <a:pt x="1688416" y="3930736"/>
                  <a:pt x="1702676" y="3943213"/>
                </a:cubicBezTo>
                <a:cubicBezTo>
                  <a:pt x="1731195" y="3968167"/>
                  <a:pt x="1761318" y="3994291"/>
                  <a:pt x="1797269" y="4006275"/>
                </a:cubicBezTo>
                <a:cubicBezTo>
                  <a:pt x="1850330" y="4023963"/>
                  <a:pt x="1853080" y="4022402"/>
                  <a:pt x="1907627" y="4053572"/>
                </a:cubicBezTo>
                <a:cubicBezTo>
                  <a:pt x="1924078" y="4062973"/>
                  <a:pt x="1937508" y="4077639"/>
                  <a:pt x="1954924" y="4085103"/>
                </a:cubicBezTo>
                <a:cubicBezTo>
                  <a:pt x="1974840" y="4093638"/>
                  <a:pt x="1997232" y="4094642"/>
                  <a:pt x="2017986" y="4100868"/>
                </a:cubicBezTo>
                <a:cubicBezTo>
                  <a:pt x="2049821" y="4110419"/>
                  <a:pt x="2081048" y="4121890"/>
                  <a:pt x="2112579" y="4132400"/>
                </a:cubicBezTo>
                <a:cubicBezTo>
                  <a:pt x="2271490" y="4185371"/>
                  <a:pt x="2025030" y="4104558"/>
                  <a:pt x="2222938" y="4163931"/>
                </a:cubicBezTo>
                <a:cubicBezTo>
                  <a:pt x="2254773" y="4173482"/>
                  <a:pt x="2284747" y="4189998"/>
                  <a:pt x="2317531" y="4195462"/>
                </a:cubicBezTo>
                <a:lnTo>
                  <a:pt x="2412124" y="4211227"/>
                </a:lnTo>
                <a:cubicBezTo>
                  <a:pt x="2427889" y="4216482"/>
                  <a:pt x="2443198" y="4223388"/>
                  <a:pt x="2459420" y="4226993"/>
                </a:cubicBezTo>
                <a:cubicBezTo>
                  <a:pt x="2606135" y="4259597"/>
                  <a:pt x="2623315" y="4238682"/>
                  <a:pt x="2822027" y="4226993"/>
                </a:cubicBezTo>
                <a:cubicBezTo>
                  <a:pt x="2837793" y="4221738"/>
                  <a:pt x="2853345" y="4215792"/>
                  <a:pt x="2869324" y="4211227"/>
                </a:cubicBezTo>
                <a:cubicBezTo>
                  <a:pt x="2890158" y="4205274"/>
                  <a:pt x="2912470" y="4203997"/>
                  <a:pt x="2932386" y="4195462"/>
                </a:cubicBezTo>
                <a:cubicBezTo>
                  <a:pt x="2949802" y="4187998"/>
                  <a:pt x="2963917" y="4174441"/>
                  <a:pt x="2979682" y="4163931"/>
                </a:cubicBezTo>
                <a:cubicBezTo>
                  <a:pt x="2990192" y="4148165"/>
                  <a:pt x="2999376" y="4131430"/>
                  <a:pt x="3011213" y="4116634"/>
                </a:cubicBezTo>
                <a:cubicBezTo>
                  <a:pt x="3020499" y="4105027"/>
                  <a:pt x="3040901" y="4099852"/>
                  <a:pt x="3042745" y="4085103"/>
                </a:cubicBezTo>
                <a:cubicBezTo>
                  <a:pt x="3057100" y="3970264"/>
                  <a:pt x="3046181" y="3853336"/>
                  <a:pt x="3058510" y="3738262"/>
                </a:cubicBezTo>
                <a:cubicBezTo>
                  <a:pt x="3058510" y="3738260"/>
                  <a:pt x="3121571" y="3549077"/>
                  <a:pt x="3121572" y="3549075"/>
                </a:cubicBezTo>
                <a:lnTo>
                  <a:pt x="3137338" y="3501779"/>
                </a:lnTo>
                <a:cubicBezTo>
                  <a:pt x="3143149" y="3461102"/>
                  <a:pt x="3146854" y="3388153"/>
                  <a:pt x="3168869" y="3344124"/>
                </a:cubicBezTo>
                <a:cubicBezTo>
                  <a:pt x="3177343" y="3327177"/>
                  <a:pt x="3189890" y="3312593"/>
                  <a:pt x="3200400" y="3296827"/>
                </a:cubicBezTo>
                <a:cubicBezTo>
                  <a:pt x="3205655" y="3270551"/>
                  <a:pt x="3211760" y="3244431"/>
                  <a:pt x="3216165" y="3218000"/>
                </a:cubicBezTo>
                <a:cubicBezTo>
                  <a:pt x="3236223" y="3097654"/>
                  <a:pt x="3232750" y="3084503"/>
                  <a:pt x="3247696" y="2949986"/>
                </a:cubicBezTo>
                <a:cubicBezTo>
                  <a:pt x="3252375" y="2907877"/>
                  <a:pt x="3258207" y="2865903"/>
                  <a:pt x="3263462" y="2823862"/>
                </a:cubicBezTo>
                <a:cubicBezTo>
                  <a:pt x="3258207" y="2750289"/>
                  <a:pt x="3247696" y="2676904"/>
                  <a:pt x="3247696" y="2603144"/>
                </a:cubicBezTo>
                <a:cubicBezTo>
                  <a:pt x="3247696" y="2470261"/>
                  <a:pt x="3266517" y="2285754"/>
                  <a:pt x="3279227" y="2145944"/>
                </a:cubicBezTo>
                <a:cubicBezTo>
                  <a:pt x="3273972" y="1930482"/>
                  <a:pt x="3272824" y="1714881"/>
                  <a:pt x="3263462" y="1499558"/>
                </a:cubicBezTo>
                <a:cubicBezTo>
                  <a:pt x="3262298" y="1472787"/>
                  <a:pt x="3247696" y="1447527"/>
                  <a:pt x="3247696" y="1420731"/>
                </a:cubicBezTo>
                <a:cubicBezTo>
                  <a:pt x="3247696" y="1310247"/>
                  <a:pt x="3255860" y="1199877"/>
                  <a:pt x="3263462" y="1089655"/>
                </a:cubicBezTo>
                <a:cubicBezTo>
                  <a:pt x="3271213" y="977266"/>
                  <a:pt x="3269781" y="991870"/>
                  <a:pt x="3294993" y="916234"/>
                </a:cubicBezTo>
                <a:cubicBezTo>
                  <a:pt x="3300248" y="879448"/>
                  <a:pt x="3304111" y="842435"/>
                  <a:pt x="3310758" y="805875"/>
                </a:cubicBezTo>
                <a:cubicBezTo>
                  <a:pt x="3318675" y="762330"/>
                  <a:pt x="3328783" y="736036"/>
                  <a:pt x="3342289" y="695517"/>
                </a:cubicBezTo>
                <a:cubicBezTo>
                  <a:pt x="3357590" y="527207"/>
                  <a:pt x="3368378" y="536742"/>
                  <a:pt x="3342289" y="380206"/>
                </a:cubicBezTo>
                <a:cubicBezTo>
                  <a:pt x="3337160" y="349432"/>
                  <a:pt x="3316783" y="307403"/>
                  <a:pt x="3294993" y="285613"/>
                </a:cubicBezTo>
                <a:cubicBezTo>
                  <a:pt x="3276413" y="267033"/>
                  <a:pt x="3252952" y="254082"/>
                  <a:pt x="3231931" y="238317"/>
                </a:cubicBezTo>
                <a:cubicBezTo>
                  <a:pt x="3226676" y="222551"/>
                  <a:pt x="3226546" y="203997"/>
                  <a:pt x="3216165" y="191020"/>
                </a:cubicBezTo>
                <a:cubicBezTo>
                  <a:pt x="3204329" y="176224"/>
                  <a:pt x="3186184" y="167184"/>
                  <a:pt x="3168869" y="159489"/>
                </a:cubicBezTo>
                <a:cubicBezTo>
                  <a:pt x="3146114" y="149376"/>
                  <a:pt x="3046286" y="117589"/>
                  <a:pt x="3011213" y="112193"/>
                </a:cubicBezTo>
                <a:cubicBezTo>
                  <a:pt x="2964179" y="104957"/>
                  <a:pt x="2916494" y="102716"/>
                  <a:pt x="2869324" y="96427"/>
                </a:cubicBezTo>
                <a:cubicBezTo>
                  <a:pt x="2837639" y="92202"/>
                  <a:pt x="2806262" y="85917"/>
                  <a:pt x="2774731" y="80662"/>
                </a:cubicBezTo>
                <a:cubicBezTo>
                  <a:pt x="2758965" y="75407"/>
                  <a:pt x="2743657" y="68501"/>
                  <a:pt x="2727434" y="64896"/>
                </a:cubicBezTo>
                <a:cubicBezTo>
                  <a:pt x="2656676" y="49172"/>
                  <a:pt x="2559249" y="40954"/>
                  <a:pt x="2490951" y="33365"/>
                </a:cubicBezTo>
                <a:cubicBezTo>
                  <a:pt x="2475186" y="28110"/>
                  <a:pt x="2459950" y="20859"/>
                  <a:pt x="2443655" y="17600"/>
                </a:cubicBezTo>
                <a:cubicBezTo>
                  <a:pt x="2274626" y="-16206"/>
                  <a:pt x="2219661" y="7245"/>
                  <a:pt x="2002220" y="17600"/>
                </a:cubicBezTo>
                <a:cubicBezTo>
                  <a:pt x="1923393" y="70152"/>
                  <a:pt x="1965435" y="33365"/>
                  <a:pt x="1891862" y="143724"/>
                </a:cubicBezTo>
                <a:cubicBezTo>
                  <a:pt x="1881352" y="159489"/>
                  <a:pt x="1866323" y="173045"/>
                  <a:pt x="1860331" y="191020"/>
                </a:cubicBezTo>
                <a:lnTo>
                  <a:pt x="1828800" y="285613"/>
                </a:lnTo>
                <a:cubicBezTo>
                  <a:pt x="1833664" y="363435"/>
                  <a:pt x="1803800" y="563237"/>
                  <a:pt x="1907627" y="632455"/>
                </a:cubicBezTo>
                <a:lnTo>
                  <a:pt x="2049517" y="727048"/>
                </a:lnTo>
                <a:lnTo>
                  <a:pt x="2096813" y="758579"/>
                </a:lnTo>
                <a:cubicBezTo>
                  <a:pt x="2172243" y="871723"/>
                  <a:pt x="2133080" y="826376"/>
                  <a:pt x="2207172" y="900468"/>
                </a:cubicBezTo>
                <a:cubicBezTo>
                  <a:pt x="2264673" y="1072966"/>
                  <a:pt x="2172967" y="811682"/>
                  <a:pt x="2254469" y="995062"/>
                </a:cubicBezTo>
                <a:cubicBezTo>
                  <a:pt x="2254473" y="995072"/>
                  <a:pt x="2293880" y="1113297"/>
                  <a:pt x="2301765" y="1136951"/>
                </a:cubicBezTo>
                <a:lnTo>
                  <a:pt x="2317531" y="1184248"/>
                </a:lnTo>
                <a:lnTo>
                  <a:pt x="2333296" y="1231544"/>
                </a:lnTo>
                <a:cubicBezTo>
                  <a:pt x="2274702" y="1524528"/>
                  <a:pt x="2358633" y="1081790"/>
                  <a:pt x="2301765" y="1877931"/>
                </a:cubicBezTo>
                <a:cubicBezTo>
                  <a:pt x="2299397" y="1911083"/>
                  <a:pt x="2270234" y="1972524"/>
                  <a:pt x="2270234" y="1972524"/>
                </a:cubicBezTo>
                <a:cubicBezTo>
                  <a:pt x="2264979" y="2014565"/>
                  <a:pt x="2254469" y="2056280"/>
                  <a:pt x="2254469" y="2098648"/>
                </a:cubicBezTo>
                <a:cubicBezTo>
                  <a:pt x="2254469" y="2125444"/>
                  <a:pt x="2264421" y="2151317"/>
                  <a:pt x="2270234" y="2177475"/>
                </a:cubicBezTo>
                <a:cubicBezTo>
                  <a:pt x="2274274" y="2195654"/>
                  <a:pt x="2291233" y="2266770"/>
                  <a:pt x="2301765" y="2287834"/>
                </a:cubicBezTo>
                <a:cubicBezTo>
                  <a:pt x="2310239" y="2304782"/>
                  <a:pt x="2324822" y="2318184"/>
                  <a:pt x="2333296" y="2335131"/>
                </a:cubicBezTo>
                <a:cubicBezTo>
                  <a:pt x="2344607" y="2357753"/>
                  <a:pt x="2359774" y="2425277"/>
                  <a:pt x="2364827" y="2445489"/>
                </a:cubicBezTo>
                <a:cubicBezTo>
                  <a:pt x="2359572" y="2550593"/>
                  <a:pt x="2357454" y="2655900"/>
                  <a:pt x="2349062" y="2760800"/>
                </a:cubicBezTo>
                <a:cubicBezTo>
                  <a:pt x="2327881" y="3025562"/>
                  <a:pt x="2192994" y="2605670"/>
                  <a:pt x="2349062" y="3296827"/>
                </a:cubicBezTo>
                <a:cubicBezTo>
                  <a:pt x="2356383" y="3329247"/>
                  <a:pt x="2412124" y="3317848"/>
                  <a:pt x="2443655" y="3328358"/>
                </a:cubicBezTo>
                <a:lnTo>
                  <a:pt x="2490951" y="3344124"/>
                </a:lnTo>
                <a:cubicBezTo>
                  <a:pt x="2506717" y="3338869"/>
                  <a:pt x="2523721" y="3320287"/>
                  <a:pt x="2538248" y="3328358"/>
                </a:cubicBezTo>
                <a:cubicBezTo>
                  <a:pt x="2577228" y="3350013"/>
                  <a:pt x="2632841" y="3422951"/>
                  <a:pt x="2632841" y="3422951"/>
                </a:cubicBezTo>
                <a:cubicBezTo>
                  <a:pt x="2627586" y="3449227"/>
                  <a:pt x="2631940" y="3479483"/>
                  <a:pt x="2617076" y="3501779"/>
                </a:cubicBezTo>
                <a:cubicBezTo>
                  <a:pt x="2607858" y="3515606"/>
                  <a:pt x="2585054" y="3510998"/>
                  <a:pt x="2569779" y="3517544"/>
                </a:cubicBezTo>
                <a:cubicBezTo>
                  <a:pt x="2449402" y="3569133"/>
                  <a:pt x="2568053" y="3540312"/>
                  <a:pt x="2396358" y="3564841"/>
                </a:cubicBezTo>
                <a:cubicBezTo>
                  <a:pt x="2322786" y="3559586"/>
                  <a:pt x="2248896" y="3557693"/>
                  <a:pt x="2175641" y="3549075"/>
                </a:cubicBezTo>
                <a:cubicBezTo>
                  <a:pt x="2159137" y="3547133"/>
                  <a:pt x="2144963" y="3533310"/>
                  <a:pt x="2128345" y="3533310"/>
                </a:cubicBezTo>
                <a:cubicBezTo>
                  <a:pt x="2075531" y="3533310"/>
                  <a:pt x="2023241" y="3543820"/>
                  <a:pt x="1970689" y="3549075"/>
                </a:cubicBezTo>
                <a:cubicBezTo>
                  <a:pt x="1954924" y="3554330"/>
                  <a:pt x="1937920" y="3556770"/>
                  <a:pt x="1923393" y="3564841"/>
                </a:cubicBezTo>
                <a:cubicBezTo>
                  <a:pt x="1890266" y="3583245"/>
                  <a:pt x="1828800" y="3627903"/>
                  <a:pt x="1828800" y="362790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00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4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ISERNIAscavo2013\foto4luglio2013\IMG_0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4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ISERNIAscavo2013\foto4luglio2013\IMG_01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40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SERNIAscavo2013\foto4luglio2013\IMG_01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713730"/>
            <a:ext cx="5688632" cy="853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73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musei\fatturaPOLARIS2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40" b="8967"/>
          <a:stretch/>
        </p:blipFill>
        <p:spPr bwMode="auto">
          <a:xfrm>
            <a:off x="6288" y="554"/>
            <a:ext cx="3876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musei\museoPLANIMETRIA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00" b="8485"/>
          <a:stretch/>
        </p:blipFill>
        <p:spPr bwMode="auto">
          <a:xfrm>
            <a:off x="5220072" y="554"/>
            <a:ext cx="3923928" cy="685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e 14"/>
          <p:cNvSpPr/>
          <p:nvPr/>
        </p:nvSpPr>
        <p:spPr>
          <a:xfrm>
            <a:off x="7128284" y="21328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7164288" y="24376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149186" y="2704463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149186" y="300533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164288" y="324157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Ovale 20"/>
          <p:cNvSpPr/>
          <p:nvPr/>
        </p:nvSpPr>
        <p:spPr>
          <a:xfrm>
            <a:off x="7127415" y="352641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127415" y="386104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7127415" y="4149080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8496436" y="2276872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 flipH="1">
            <a:off x="8506054" y="2924944"/>
            <a:ext cx="98394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8460432" y="3600713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Triangolo isoscele 23"/>
          <p:cNvSpPr/>
          <p:nvPr/>
        </p:nvSpPr>
        <p:spPr>
          <a:xfrm>
            <a:off x="7679157" y="1749972"/>
            <a:ext cx="407756" cy="382884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 rot="711840">
            <a:off x="899302" y="1493201"/>
            <a:ext cx="457200" cy="77686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Picture 2" descr="C:\Users\Samsung\Pictures\elefant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924944"/>
            <a:ext cx="828700" cy="5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Samsung\Pictures\rinoceron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204864"/>
            <a:ext cx="833783" cy="63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Samsung\Pictures\megacer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157" y="3429000"/>
            <a:ext cx="576063" cy="5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igura a mano libera 12"/>
          <p:cNvSpPr/>
          <p:nvPr/>
        </p:nvSpPr>
        <p:spPr>
          <a:xfrm>
            <a:off x="6773521" y="1749972"/>
            <a:ext cx="1686911" cy="3184635"/>
          </a:xfrm>
          <a:custGeom>
            <a:avLst/>
            <a:gdLst>
              <a:gd name="connsiteX0" fmla="*/ 0 w 1686911"/>
              <a:gd name="connsiteY0" fmla="*/ 0 h 3184635"/>
              <a:gd name="connsiteX1" fmla="*/ 15766 w 1686911"/>
              <a:gd name="connsiteY1" fmla="*/ 78828 h 3184635"/>
              <a:gd name="connsiteX2" fmla="*/ 63062 w 1686911"/>
              <a:gd name="connsiteY2" fmla="*/ 110359 h 3184635"/>
              <a:gd name="connsiteX3" fmla="*/ 110359 w 1686911"/>
              <a:gd name="connsiteY3" fmla="*/ 157656 h 3184635"/>
              <a:gd name="connsiteX4" fmla="*/ 204952 w 1686911"/>
              <a:gd name="connsiteY4" fmla="*/ 189187 h 3184635"/>
              <a:gd name="connsiteX5" fmla="*/ 252249 w 1686911"/>
              <a:gd name="connsiteY5" fmla="*/ 204952 h 3184635"/>
              <a:gd name="connsiteX6" fmla="*/ 299545 w 1686911"/>
              <a:gd name="connsiteY6" fmla="*/ 220718 h 3184635"/>
              <a:gd name="connsiteX7" fmla="*/ 646386 w 1686911"/>
              <a:gd name="connsiteY7" fmla="*/ 252249 h 3184635"/>
              <a:gd name="connsiteX8" fmla="*/ 1166649 w 1686911"/>
              <a:gd name="connsiteY8" fmla="*/ 268014 h 3184635"/>
              <a:gd name="connsiteX9" fmla="*/ 1355835 w 1686911"/>
              <a:gd name="connsiteY9" fmla="*/ 283780 h 3184635"/>
              <a:gd name="connsiteX10" fmla="*/ 1545021 w 1686911"/>
              <a:gd name="connsiteY10" fmla="*/ 315311 h 3184635"/>
              <a:gd name="connsiteX11" fmla="*/ 1592317 w 1686911"/>
              <a:gd name="connsiteY11" fmla="*/ 346842 h 3184635"/>
              <a:gd name="connsiteX12" fmla="*/ 1623849 w 1686911"/>
              <a:gd name="connsiteY12" fmla="*/ 378373 h 3184635"/>
              <a:gd name="connsiteX13" fmla="*/ 1639614 w 1686911"/>
              <a:gd name="connsiteY13" fmla="*/ 425669 h 3184635"/>
              <a:gd name="connsiteX14" fmla="*/ 1686911 w 1686911"/>
              <a:gd name="connsiteY14" fmla="*/ 520262 h 3184635"/>
              <a:gd name="connsiteX15" fmla="*/ 1671145 w 1686911"/>
              <a:gd name="connsiteY15" fmla="*/ 567559 h 3184635"/>
              <a:gd name="connsiteX16" fmla="*/ 1576552 w 1686911"/>
              <a:gd name="connsiteY16" fmla="*/ 583325 h 3184635"/>
              <a:gd name="connsiteX17" fmla="*/ 1513490 w 1686911"/>
              <a:gd name="connsiteY17" fmla="*/ 599090 h 3184635"/>
              <a:gd name="connsiteX18" fmla="*/ 1481959 w 1686911"/>
              <a:gd name="connsiteY18" fmla="*/ 646387 h 3184635"/>
              <a:gd name="connsiteX19" fmla="*/ 1466193 w 1686911"/>
              <a:gd name="connsiteY19" fmla="*/ 756745 h 3184635"/>
              <a:gd name="connsiteX20" fmla="*/ 1056290 w 1686911"/>
              <a:gd name="connsiteY20" fmla="*/ 835573 h 3184635"/>
              <a:gd name="connsiteX21" fmla="*/ 1182414 w 1686911"/>
              <a:gd name="connsiteY21" fmla="*/ 804042 h 3184635"/>
              <a:gd name="connsiteX22" fmla="*/ 1229711 w 1686911"/>
              <a:gd name="connsiteY22" fmla="*/ 788276 h 3184635"/>
              <a:gd name="connsiteX23" fmla="*/ 788276 w 1686911"/>
              <a:gd name="connsiteY23" fmla="*/ 804042 h 3184635"/>
              <a:gd name="connsiteX24" fmla="*/ 740980 w 1686911"/>
              <a:gd name="connsiteY24" fmla="*/ 819807 h 3184635"/>
              <a:gd name="connsiteX25" fmla="*/ 677917 w 1686911"/>
              <a:gd name="connsiteY25" fmla="*/ 835573 h 3184635"/>
              <a:gd name="connsiteX26" fmla="*/ 630621 w 1686911"/>
              <a:gd name="connsiteY26" fmla="*/ 867104 h 3184635"/>
              <a:gd name="connsiteX27" fmla="*/ 599090 w 1686911"/>
              <a:gd name="connsiteY27" fmla="*/ 961697 h 3184635"/>
              <a:gd name="connsiteX28" fmla="*/ 630621 w 1686911"/>
              <a:gd name="connsiteY28" fmla="*/ 1008994 h 3184635"/>
              <a:gd name="connsiteX29" fmla="*/ 709449 w 1686911"/>
              <a:gd name="connsiteY29" fmla="*/ 1072056 h 3184635"/>
              <a:gd name="connsiteX30" fmla="*/ 772511 w 1686911"/>
              <a:gd name="connsiteY30" fmla="*/ 1166649 h 3184635"/>
              <a:gd name="connsiteX31" fmla="*/ 819807 w 1686911"/>
              <a:gd name="connsiteY31" fmla="*/ 1198180 h 3184635"/>
              <a:gd name="connsiteX32" fmla="*/ 914400 w 1686911"/>
              <a:gd name="connsiteY32" fmla="*/ 1229711 h 3184635"/>
              <a:gd name="connsiteX33" fmla="*/ 961697 w 1686911"/>
              <a:gd name="connsiteY33" fmla="*/ 1324304 h 3184635"/>
              <a:gd name="connsiteX34" fmla="*/ 835573 w 1686911"/>
              <a:gd name="connsiteY34" fmla="*/ 1403131 h 3184635"/>
              <a:gd name="connsiteX35" fmla="*/ 740980 w 1686911"/>
              <a:gd name="connsiteY35" fmla="*/ 1466194 h 3184635"/>
              <a:gd name="connsiteX36" fmla="*/ 756745 w 1686911"/>
              <a:gd name="connsiteY36" fmla="*/ 1608083 h 3184635"/>
              <a:gd name="connsiteX37" fmla="*/ 709449 w 1686911"/>
              <a:gd name="connsiteY37" fmla="*/ 1639614 h 3184635"/>
              <a:gd name="connsiteX38" fmla="*/ 677917 w 1686911"/>
              <a:gd name="connsiteY38" fmla="*/ 1671145 h 3184635"/>
              <a:gd name="connsiteX39" fmla="*/ 583324 w 1686911"/>
              <a:gd name="connsiteY39" fmla="*/ 1702676 h 3184635"/>
              <a:gd name="connsiteX40" fmla="*/ 646386 w 1686911"/>
              <a:gd name="connsiteY40" fmla="*/ 1734207 h 3184635"/>
              <a:gd name="connsiteX41" fmla="*/ 740980 w 1686911"/>
              <a:gd name="connsiteY41" fmla="*/ 1765738 h 3184635"/>
              <a:gd name="connsiteX42" fmla="*/ 851338 w 1686911"/>
              <a:gd name="connsiteY42" fmla="*/ 1813035 h 3184635"/>
              <a:gd name="connsiteX43" fmla="*/ 1355835 w 1686911"/>
              <a:gd name="connsiteY43" fmla="*/ 1844566 h 3184635"/>
              <a:gd name="connsiteX44" fmla="*/ 1497724 w 1686911"/>
              <a:gd name="connsiteY44" fmla="*/ 1954925 h 3184635"/>
              <a:gd name="connsiteX45" fmla="*/ 1592317 w 1686911"/>
              <a:gd name="connsiteY45" fmla="*/ 2002221 h 3184635"/>
              <a:gd name="connsiteX46" fmla="*/ 1639614 w 1686911"/>
              <a:gd name="connsiteY46" fmla="*/ 2144111 h 3184635"/>
              <a:gd name="connsiteX47" fmla="*/ 1576552 w 1686911"/>
              <a:gd name="connsiteY47" fmla="*/ 2238704 h 3184635"/>
              <a:gd name="connsiteX48" fmla="*/ 1418897 w 1686911"/>
              <a:gd name="connsiteY48" fmla="*/ 2317531 h 3184635"/>
              <a:gd name="connsiteX49" fmla="*/ 1324304 w 1686911"/>
              <a:gd name="connsiteY49" fmla="*/ 2349062 h 3184635"/>
              <a:gd name="connsiteX50" fmla="*/ 1166649 w 1686911"/>
              <a:gd name="connsiteY50" fmla="*/ 2333297 h 3184635"/>
              <a:gd name="connsiteX51" fmla="*/ 1087821 w 1686911"/>
              <a:gd name="connsiteY51" fmla="*/ 2317531 h 3184635"/>
              <a:gd name="connsiteX52" fmla="*/ 945931 w 1686911"/>
              <a:gd name="connsiteY52" fmla="*/ 2333297 h 3184635"/>
              <a:gd name="connsiteX53" fmla="*/ 914400 w 1686911"/>
              <a:gd name="connsiteY53" fmla="*/ 2380594 h 3184635"/>
              <a:gd name="connsiteX54" fmla="*/ 914400 w 1686911"/>
              <a:gd name="connsiteY54" fmla="*/ 2554014 h 3184635"/>
              <a:gd name="connsiteX55" fmla="*/ 756745 w 1686911"/>
              <a:gd name="connsiteY55" fmla="*/ 2632842 h 3184635"/>
              <a:gd name="connsiteX56" fmla="*/ 709449 w 1686911"/>
              <a:gd name="connsiteY56" fmla="*/ 2648607 h 3184635"/>
              <a:gd name="connsiteX57" fmla="*/ 867104 w 1686911"/>
              <a:gd name="connsiteY57" fmla="*/ 2680138 h 3184635"/>
              <a:gd name="connsiteX58" fmla="*/ 930166 w 1686911"/>
              <a:gd name="connsiteY58" fmla="*/ 2695904 h 3184635"/>
              <a:gd name="connsiteX59" fmla="*/ 1119352 w 1686911"/>
              <a:gd name="connsiteY59" fmla="*/ 2711669 h 3184635"/>
              <a:gd name="connsiteX60" fmla="*/ 1245476 w 1686911"/>
              <a:gd name="connsiteY60" fmla="*/ 2743200 h 3184635"/>
              <a:gd name="connsiteX61" fmla="*/ 1355835 w 1686911"/>
              <a:gd name="connsiteY61" fmla="*/ 2790497 h 3184635"/>
              <a:gd name="connsiteX62" fmla="*/ 1450428 w 1686911"/>
              <a:gd name="connsiteY62" fmla="*/ 2822028 h 3184635"/>
              <a:gd name="connsiteX63" fmla="*/ 1497724 w 1686911"/>
              <a:gd name="connsiteY63" fmla="*/ 2837794 h 3184635"/>
              <a:gd name="connsiteX64" fmla="*/ 1545021 w 1686911"/>
              <a:gd name="connsiteY64" fmla="*/ 2822028 h 3184635"/>
              <a:gd name="connsiteX65" fmla="*/ 1608083 w 1686911"/>
              <a:gd name="connsiteY65" fmla="*/ 2822028 h 3184635"/>
              <a:gd name="connsiteX66" fmla="*/ 1592317 w 1686911"/>
              <a:gd name="connsiteY66" fmla="*/ 2979683 h 3184635"/>
              <a:gd name="connsiteX67" fmla="*/ 1576552 w 1686911"/>
              <a:gd name="connsiteY67" fmla="*/ 3026980 h 3184635"/>
              <a:gd name="connsiteX68" fmla="*/ 1560786 w 1686911"/>
              <a:gd name="connsiteY68" fmla="*/ 3090042 h 3184635"/>
              <a:gd name="connsiteX69" fmla="*/ 1545021 w 1686911"/>
              <a:gd name="connsiteY69" fmla="*/ 3137338 h 3184635"/>
              <a:gd name="connsiteX70" fmla="*/ 1450428 w 1686911"/>
              <a:gd name="connsiteY70" fmla="*/ 3184635 h 3184635"/>
              <a:gd name="connsiteX71" fmla="*/ 914400 w 1686911"/>
              <a:gd name="connsiteY71" fmla="*/ 3153104 h 3184635"/>
              <a:gd name="connsiteX72" fmla="*/ 851338 w 1686911"/>
              <a:gd name="connsiteY72" fmla="*/ 3137338 h 3184635"/>
              <a:gd name="connsiteX73" fmla="*/ 804042 w 1686911"/>
              <a:gd name="connsiteY73" fmla="*/ 3105807 h 3184635"/>
              <a:gd name="connsiteX74" fmla="*/ 709449 w 1686911"/>
              <a:gd name="connsiteY74" fmla="*/ 3074276 h 3184635"/>
              <a:gd name="connsiteX75" fmla="*/ 614855 w 1686911"/>
              <a:gd name="connsiteY75" fmla="*/ 3026980 h 3184635"/>
              <a:gd name="connsiteX76" fmla="*/ 567559 w 1686911"/>
              <a:gd name="connsiteY76" fmla="*/ 2995449 h 3184635"/>
              <a:gd name="connsiteX77" fmla="*/ 520262 w 1686911"/>
              <a:gd name="connsiteY77" fmla="*/ 2979683 h 3184635"/>
              <a:gd name="connsiteX78" fmla="*/ 15766 w 1686911"/>
              <a:gd name="connsiteY78" fmla="*/ 2963918 h 3184635"/>
              <a:gd name="connsiteX79" fmla="*/ 63062 w 1686911"/>
              <a:gd name="connsiteY79" fmla="*/ 2916621 h 318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686911" h="3184635">
                <a:moveTo>
                  <a:pt x="0" y="0"/>
                </a:moveTo>
                <a:cubicBezTo>
                  <a:pt x="5255" y="26276"/>
                  <a:pt x="2471" y="55562"/>
                  <a:pt x="15766" y="78828"/>
                </a:cubicBezTo>
                <a:cubicBezTo>
                  <a:pt x="25167" y="95279"/>
                  <a:pt x="48506" y="98229"/>
                  <a:pt x="63062" y="110359"/>
                </a:cubicBezTo>
                <a:cubicBezTo>
                  <a:pt x="80190" y="124633"/>
                  <a:pt x="90869" y="146828"/>
                  <a:pt x="110359" y="157656"/>
                </a:cubicBezTo>
                <a:cubicBezTo>
                  <a:pt x="139413" y="173797"/>
                  <a:pt x="173421" y="178677"/>
                  <a:pt x="204952" y="189187"/>
                </a:cubicBezTo>
                <a:lnTo>
                  <a:pt x="252249" y="204952"/>
                </a:lnTo>
                <a:cubicBezTo>
                  <a:pt x="268014" y="210207"/>
                  <a:pt x="283094" y="218368"/>
                  <a:pt x="299545" y="220718"/>
                </a:cubicBezTo>
                <a:cubicBezTo>
                  <a:pt x="456318" y="243113"/>
                  <a:pt x="440421" y="243667"/>
                  <a:pt x="646386" y="252249"/>
                </a:cubicBezTo>
                <a:cubicBezTo>
                  <a:pt x="819736" y="259472"/>
                  <a:pt x="993228" y="262759"/>
                  <a:pt x="1166649" y="268014"/>
                </a:cubicBezTo>
                <a:lnTo>
                  <a:pt x="1355835" y="283780"/>
                </a:lnTo>
                <a:cubicBezTo>
                  <a:pt x="1399035" y="287894"/>
                  <a:pt x="1492811" y="289206"/>
                  <a:pt x="1545021" y="315311"/>
                </a:cubicBezTo>
                <a:cubicBezTo>
                  <a:pt x="1561968" y="323785"/>
                  <a:pt x="1577521" y="335006"/>
                  <a:pt x="1592317" y="346842"/>
                </a:cubicBezTo>
                <a:cubicBezTo>
                  <a:pt x="1603924" y="356127"/>
                  <a:pt x="1613338" y="367863"/>
                  <a:pt x="1623849" y="378373"/>
                </a:cubicBezTo>
                <a:cubicBezTo>
                  <a:pt x="1629104" y="394138"/>
                  <a:pt x="1632182" y="410805"/>
                  <a:pt x="1639614" y="425669"/>
                </a:cubicBezTo>
                <a:cubicBezTo>
                  <a:pt x="1700741" y="547924"/>
                  <a:pt x="1647281" y="401376"/>
                  <a:pt x="1686911" y="520262"/>
                </a:cubicBezTo>
                <a:cubicBezTo>
                  <a:pt x="1681656" y="536028"/>
                  <a:pt x="1685574" y="559314"/>
                  <a:pt x="1671145" y="567559"/>
                </a:cubicBezTo>
                <a:cubicBezTo>
                  <a:pt x="1643391" y="583419"/>
                  <a:pt x="1607897" y="577056"/>
                  <a:pt x="1576552" y="583325"/>
                </a:cubicBezTo>
                <a:cubicBezTo>
                  <a:pt x="1555305" y="587574"/>
                  <a:pt x="1534511" y="593835"/>
                  <a:pt x="1513490" y="599090"/>
                </a:cubicBezTo>
                <a:cubicBezTo>
                  <a:pt x="1502980" y="614856"/>
                  <a:pt x="1487404" y="628238"/>
                  <a:pt x="1481959" y="646387"/>
                </a:cubicBezTo>
                <a:cubicBezTo>
                  <a:pt x="1471281" y="681979"/>
                  <a:pt x="1486143" y="725395"/>
                  <a:pt x="1466193" y="756745"/>
                </a:cubicBezTo>
                <a:cubicBezTo>
                  <a:pt x="1392362" y="872764"/>
                  <a:pt x="1108641" y="832955"/>
                  <a:pt x="1056290" y="835573"/>
                </a:cubicBezTo>
                <a:cubicBezTo>
                  <a:pt x="1098331" y="825063"/>
                  <a:pt x="1141303" y="817746"/>
                  <a:pt x="1182414" y="804042"/>
                </a:cubicBezTo>
                <a:cubicBezTo>
                  <a:pt x="1198180" y="798787"/>
                  <a:pt x="1246330" y="788276"/>
                  <a:pt x="1229711" y="788276"/>
                </a:cubicBezTo>
                <a:cubicBezTo>
                  <a:pt x="1082472" y="788276"/>
                  <a:pt x="935421" y="798787"/>
                  <a:pt x="788276" y="804042"/>
                </a:cubicBezTo>
                <a:cubicBezTo>
                  <a:pt x="772511" y="809297"/>
                  <a:pt x="756959" y="815242"/>
                  <a:pt x="740980" y="819807"/>
                </a:cubicBezTo>
                <a:cubicBezTo>
                  <a:pt x="720146" y="825760"/>
                  <a:pt x="697833" y="827038"/>
                  <a:pt x="677917" y="835573"/>
                </a:cubicBezTo>
                <a:cubicBezTo>
                  <a:pt x="660501" y="843037"/>
                  <a:pt x="646386" y="856594"/>
                  <a:pt x="630621" y="867104"/>
                </a:cubicBezTo>
                <a:cubicBezTo>
                  <a:pt x="620111" y="898635"/>
                  <a:pt x="580654" y="934042"/>
                  <a:pt x="599090" y="961697"/>
                </a:cubicBezTo>
                <a:cubicBezTo>
                  <a:pt x="609600" y="977463"/>
                  <a:pt x="617223" y="995596"/>
                  <a:pt x="630621" y="1008994"/>
                </a:cubicBezTo>
                <a:cubicBezTo>
                  <a:pt x="692673" y="1071047"/>
                  <a:pt x="662645" y="1009652"/>
                  <a:pt x="709449" y="1072056"/>
                </a:cubicBezTo>
                <a:cubicBezTo>
                  <a:pt x="732186" y="1102372"/>
                  <a:pt x="740980" y="1145628"/>
                  <a:pt x="772511" y="1166649"/>
                </a:cubicBezTo>
                <a:cubicBezTo>
                  <a:pt x="788276" y="1177159"/>
                  <a:pt x="802492" y="1190485"/>
                  <a:pt x="819807" y="1198180"/>
                </a:cubicBezTo>
                <a:cubicBezTo>
                  <a:pt x="850179" y="1211679"/>
                  <a:pt x="914400" y="1229711"/>
                  <a:pt x="914400" y="1229711"/>
                </a:cubicBezTo>
                <a:cubicBezTo>
                  <a:pt x="919711" y="1237677"/>
                  <a:pt x="971021" y="1305655"/>
                  <a:pt x="961697" y="1324304"/>
                </a:cubicBezTo>
                <a:cubicBezTo>
                  <a:pt x="943294" y="1361111"/>
                  <a:pt x="865376" y="1381843"/>
                  <a:pt x="835573" y="1403131"/>
                </a:cubicBezTo>
                <a:cubicBezTo>
                  <a:pt x="732238" y="1476942"/>
                  <a:pt x="842437" y="1432374"/>
                  <a:pt x="740980" y="1466194"/>
                </a:cubicBezTo>
                <a:cubicBezTo>
                  <a:pt x="756128" y="1511637"/>
                  <a:pt x="793841" y="1561713"/>
                  <a:pt x="756745" y="1608083"/>
                </a:cubicBezTo>
                <a:cubicBezTo>
                  <a:pt x="744908" y="1622879"/>
                  <a:pt x="724245" y="1627778"/>
                  <a:pt x="709449" y="1639614"/>
                </a:cubicBezTo>
                <a:cubicBezTo>
                  <a:pt x="697842" y="1648899"/>
                  <a:pt x="691212" y="1664498"/>
                  <a:pt x="677917" y="1671145"/>
                </a:cubicBezTo>
                <a:cubicBezTo>
                  <a:pt x="648189" y="1686009"/>
                  <a:pt x="583324" y="1702676"/>
                  <a:pt x="583324" y="1702676"/>
                </a:cubicBezTo>
                <a:cubicBezTo>
                  <a:pt x="604345" y="1713186"/>
                  <a:pt x="624565" y="1725479"/>
                  <a:pt x="646386" y="1734207"/>
                </a:cubicBezTo>
                <a:cubicBezTo>
                  <a:pt x="677246" y="1746551"/>
                  <a:pt x="711252" y="1750874"/>
                  <a:pt x="740980" y="1765738"/>
                </a:cubicBezTo>
                <a:cubicBezTo>
                  <a:pt x="767870" y="1779183"/>
                  <a:pt x="817834" y="1807880"/>
                  <a:pt x="851338" y="1813035"/>
                </a:cubicBezTo>
                <a:cubicBezTo>
                  <a:pt x="988615" y="1834155"/>
                  <a:pt x="1253243" y="1839903"/>
                  <a:pt x="1355835" y="1844566"/>
                </a:cubicBezTo>
                <a:cubicBezTo>
                  <a:pt x="1485068" y="1887643"/>
                  <a:pt x="1285031" y="1813131"/>
                  <a:pt x="1497724" y="1954925"/>
                </a:cubicBezTo>
                <a:cubicBezTo>
                  <a:pt x="1558848" y="1995674"/>
                  <a:pt x="1527045" y="1980464"/>
                  <a:pt x="1592317" y="2002221"/>
                </a:cubicBezTo>
                <a:cubicBezTo>
                  <a:pt x="1678247" y="2088151"/>
                  <a:pt x="1693782" y="2053831"/>
                  <a:pt x="1639614" y="2144111"/>
                </a:cubicBezTo>
                <a:cubicBezTo>
                  <a:pt x="1620117" y="2176606"/>
                  <a:pt x="1608083" y="2217683"/>
                  <a:pt x="1576552" y="2238704"/>
                </a:cubicBezTo>
                <a:cubicBezTo>
                  <a:pt x="1440121" y="2329658"/>
                  <a:pt x="1532337" y="2283499"/>
                  <a:pt x="1418897" y="2317531"/>
                </a:cubicBezTo>
                <a:cubicBezTo>
                  <a:pt x="1387062" y="2327081"/>
                  <a:pt x="1324304" y="2349062"/>
                  <a:pt x="1324304" y="2349062"/>
                </a:cubicBezTo>
                <a:cubicBezTo>
                  <a:pt x="1271752" y="2343807"/>
                  <a:pt x="1218999" y="2340277"/>
                  <a:pt x="1166649" y="2333297"/>
                </a:cubicBezTo>
                <a:cubicBezTo>
                  <a:pt x="1140088" y="2329755"/>
                  <a:pt x="1114617" y="2317531"/>
                  <a:pt x="1087821" y="2317531"/>
                </a:cubicBezTo>
                <a:cubicBezTo>
                  <a:pt x="1040233" y="2317531"/>
                  <a:pt x="993228" y="2328042"/>
                  <a:pt x="945931" y="2333297"/>
                </a:cubicBezTo>
                <a:cubicBezTo>
                  <a:pt x="935421" y="2349063"/>
                  <a:pt x="916115" y="2361724"/>
                  <a:pt x="914400" y="2380594"/>
                </a:cubicBezTo>
                <a:cubicBezTo>
                  <a:pt x="911321" y="2414463"/>
                  <a:pt x="951765" y="2509177"/>
                  <a:pt x="914400" y="2554014"/>
                </a:cubicBezTo>
                <a:cubicBezTo>
                  <a:pt x="871297" y="2605737"/>
                  <a:pt x="817386" y="2612628"/>
                  <a:pt x="756745" y="2632842"/>
                </a:cubicBezTo>
                <a:lnTo>
                  <a:pt x="709449" y="2648607"/>
                </a:lnTo>
                <a:cubicBezTo>
                  <a:pt x="806581" y="2680986"/>
                  <a:pt x="707685" y="2651153"/>
                  <a:pt x="867104" y="2680138"/>
                </a:cubicBezTo>
                <a:cubicBezTo>
                  <a:pt x="888422" y="2684014"/>
                  <a:pt x="908666" y="2693216"/>
                  <a:pt x="930166" y="2695904"/>
                </a:cubicBezTo>
                <a:cubicBezTo>
                  <a:pt x="992958" y="2703753"/>
                  <a:pt x="1056290" y="2706414"/>
                  <a:pt x="1119352" y="2711669"/>
                </a:cubicBezTo>
                <a:cubicBezTo>
                  <a:pt x="1227467" y="2747708"/>
                  <a:pt x="1093279" y="2705151"/>
                  <a:pt x="1245476" y="2743200"/>
                </a:cubicBezTo>
                <a:cubicBezTo>
                  <a:pt x="1313138" y="2760115"/>
                  <a:pt x="1280639" y="2760419"/>
                  <a:pt x="1355835" y="2790497"/>
                </a:cubicBezTo>
                <a:cubicBezTo>
                  <a:pt x="1386694" y="2802841"/>
                  <a:pt x="1418897" y="2811518"/>
                  <a:pt x="1450428" y="2822028"/>
                </a:cubicBezTo>
                <a:lnTo>
                  <a:pt x="1497724" y="2837794"/>
                </a:lnTo>
                <a:cubicBezTo>
                  <a:pt x="1513490" y="2832539"/>
                  <a:pt x="1532044" y="2832410"/>
                  <a:pt x="1545021" y="2822028"/>
                </a:cubicBezTo>
                <a:cubicBezTo>
                  <a:pt x="1599858" y="2778158"/>
                  <a:pt x="1553246" y="2739772"/>
                  <a:pt x="1608083" y="2822028"/>
                </a:cubicBezTo>
                <a:cubicBezTo>
                  <a:pt x="1602828" y="2874580"/>
                  <a:pt x="1600348" y="2927483"/>
                  <a:pt x="1592317" y="2979683"/>
                </a:cubicBezTo>
                <a:cubicBezTo>
                  <a:pt x="1589790" y="2996108"/>
                  <a:pt x="1581117" y="3011001"/>
                  <a:pt x="1576552" y="3026980"/>
                </a:cubicBezTo>
                <a:cubicBezTo>
                  <a:pt x="1570599" y="3047814"/>
                  <a:pt x="1566739" y="3069208"/>
                  <a:pt x="1560786" y="3090042"/>
                </a:cubicBezTo>
                <a:cubicBezTo>
                  <a:pt x="1556221" y="3106021"/>
                  <a:pt x="1555402" y="3124361"/>
                  <a:pt x="1545021" y="3137338"/>
                </a:cubicBezTo>
                <a:cubicBezTo>
                  <a:pt x="1522795" y="3165120"/>
                  <a:pt x="1481584" y="3174249"/>
                  <a:pt x="1450428" y="3184635"/>
                </a:cubicBezTo>
                <a:cubicBezTo>
                  <a:pt x="1272814" y="3177803"/>
                  <a:pt x="1091109" y="3182555"/>
                  <a:pt x="914400" y="3153104"/>
                </a:cubicBezTo>
                <a:cubicBezTo>
                  <a:pt x="893027" y="3149542"/>
                  <a:pt x="872359" y="3142593"/>
                  <a:pt x="851338" y="3137338"/>
                </a:cubicBezTo>
                <a:cubicBezTo>
                  <a:pt x="835573" y="3126828"/>
                  <a:pt x="821357" y="3113502"/>
                  <a:pt x="804042" y="3105807"/>
                </a:cubicBezTo>
                <a:cubicBezTo>
                  <a:pt x="773670" y="3092308"/>
                  <a:pt x="709449" y="3074276"/>
                  <a:pt x="709449" y="3074276"/>
                </a:cubicBezTo>
                <a:cubicBezTo>
                  <a:pt x="645984" y="3010813"/>
                  <a:pt x="716552" y="3070564"/>
                  <a:pt x="614855" y="3026980"/>
                </a:cubicBezTo>
                <a:cubicBezTo>
                  <a:pt x="597439" y="3019516"/>
                  <a:pt x="584506" y="3003923"/>
                  <a:pt x="567559" y="2995449"/>
                </a:cubicBezTo>
                <a:cubicBezTo>
                  <a:pt x="552695" y="2988017"/>
                  <a:pt x="536853" y="2980631"/>
                  <a:pt x="520262" y="2979683"/>
                </a:cubicBezTo>
                <a:cubicBezTo>
                  <a:pt x="352289" y="2970085"/>
                  <a:pt x="183931" y="2969173"/>
                  <a:pt x="15766" y="2963918"/>
                </a:cubicBezTo>
                <a:cubicBezTo>
                  <a:pt x="73033" y="2944828"/>
                  <a:pt x="63062" y="2964770"/>
                  <a:pt x="63062" y="2916621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7588468" y="4076449"/>
            <a:ext cx="654510" cy="3395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48" name="Rettangolo 2047"/>
          <p:cNvSpPr/>
          <p:nvPr/>
        </p:nvSpPr>
        <p:spPr>
          <a:xfrm>
            <a:off x="3491880" y="1790062"/>
            <a:ext cx="105996" cy="34391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Figura a mano libera 1"/>
          <p:cNvSpPr/>
          <p:nvPr/>
        </p:nvSpPr>
        <p:spPr>
          <a:xfrm>
            <a:off x="141890" y="1229710"/>
            <a:ext cx="1821998" cy="3563007"/>
          </a:xfrm>
          <a:custGeom>
            <a:avLst/>
            <a:gdLst>
              <a:gd name="connsiteX0" fmla="*/ 0 w 1821998"/>
              <a:gd name="connsiteY0" fmla="*/ 3563007 h 3563007"/>
              <a:gd name="connsiteX1" fmla="*/ 110358 w 1821998"/>
              <a:gd name="connsiteY1" fmla="*/ 3547242 h 3563007"/>
              <a:gd name="connsiteX2" fmla="*/ 189186 w 1821998"/>
              <a:gd name="connsiteY2" fmla="*/ 3531476 h 3563007"/>
              <a:gd name="connsiteX3" fmla="*/ 867103 w 1821998"/>
              <a:gd name="connsiteY3" fmla="*/ 3547242 h 3563007"/>
              <a:gd name="connsiteX4" fmla="*/ 1623848 w 1821998"/>
              <a:gd name="connsiteY4" fmla="*/ 3515711 h 3563007"/>
              <a:gd name="connsiteX5" fmla="*/ 1671144 w 1821998"/>
              <a:gd name="connsiteY5" fmla="*/ 3499945 h 3563007"/>
              <a:gd name="connsiteX6" fmla="*/ 1734207 w 1821998"/>
              <a:gd name="connsiteY6" fmla="*/ 3421118 h 3563007"/>
              <a:gd name="connsiteX7" fmla="*/ 1749972 w 1821998"/>
              <a:gd name="connsiteY7" fmla="*/ 3373821 h 3563007"/>
              <a:gd name="connsiteX8" fmla="*/ 1765738 w 1821998"/>
              <a:gd name="connsiteY8" fmla="*/ 2695904 h 3563007"/>
              <a:gd name="connsiteX9" fmla="*/ 1797269 w 1821998"/>
              <a:gd name="connsiteY9" fmla="*/ 2569780 h 3563007"/>
              <a:gd name="connsiteX10" fmla="*/ 1797269 w 1821998"/>
              <a:gd name="connsiteY10" fmla="*/ 1828800 h 3563007"/>
              <a:gd name="connsiteX11" fmla="*/ 1765738 w 1821998"/>
              <a:gd name="connsiteY11" fmla="*/ 1655380 h 3563007"/>
              <a:gd name="connsiteX12" fmla="*/ 1734207 w 1821998"/>
              <a:gd name="connsiteY12" fmla="*/ 1560787 h 3563007"/>
              <a:gd name="connsiteX13" fmla="*/ 1749972 w 1821998"/>
              <a:gd name="connsiteY13" fmla="*/ 1371600 h 3563007"/>
              <a:gd name="connsiteX14" fmla="*/ 1765738 w 1821998"/>
              <a:gd name="connsiteY14" fmla="*/ 1324304 h 3563007"/>
              <a:gd name="connsiteX15" fmla="*/ 1797269 w 1821998"/>
              <a:gd name="connsiteY15" fmla="*/ 1198180 h 3563007"/>
              <a:gd name="connsiteX16" fmla="*/ 1813034 w 1821998"/>
              <a:gd name="connsiteY16" fmla="*/ 1103587 h 3563007"/>
              <a:gd name="connsiteX17" fmla="*/ 1781503 w 1821998"/>
              <a:gd name="connsiteY17" fmla="*/ 851338 h 3563007"/>
              <a:gd name="connsiteX18" fmla="*/ 1765738 w 1821998"/>
              <a:gd name="connsiteY18" fmla="*/ 756745 h 3563007"/>
              <a:gd name="connsiteX19" fmla="*/ 1718441 w 1821998"/>
              <a:gd name="connsiteY19" fmla="*/ 725214 h 3563007"/>
              <a:gd name="connsiteX20" fmla="*/ 1545020 w 1821998"/>
              <a:gd name="connsiteY20" fmla="*/ 677918 h 3563007"/>
              <a:gd name="connsiteX21" fmla="*/ 1560786 w 1821998"/>
              <a:gd name="connsiteY21" fmla="*/ 520262 h 3563007"/>
              <a:gd name="connsiteX22" fmla="*/ 1545020 w 1821998"/>
              <a:gd name="connsiteY22" fmla="*/ 441435 h 3563007"/>
              <a:gd name="connsiteX23" fmla="*/ 1450427 w 1821998"/>
              <a:gd name="connsiteY23" fmla="*/ 409904 h 3563007"/>
              <a:gd name="connsiteX24" fmla="*/ 1434662 w 1821998"/>
              <a:gd name="connsiteY24" fmla="*/ 268014 h 3563007"/>
              <a:gd name="connsiteX25" fmla="*/ 1308538 w 1821998"/>
              <a:gd name="connsiteY25" fmla="*/ 157656 h 3563007"/>
              <a:gd name="connsiteX26" fmla="*/ 1229710 w 1821998"/>
              <a:gd name="connsiteY26" fmla="*/ 94593 h 3563007"/>
              <a:gd name="connsiteX27" fmla="*/ 1135117 w 1821998"/>
              <a:gd name="connsiteY27" fmla="*/ 63062 h 3563007"/>
              <a:gd name="connsiteX28" fmla="*/ 1087820 w 1821998"/>
              <a:gd name="connsiteY28" fmla="*/ 47297 h 3563007"/>
              <a:gd name="connsiteX29" fmla="*/ 882869 w 1821998"/>
              <a:gd name="connsiteY29" fmla="*/ 0 h 3563007"/>
              <a:gd name="connsiteX30" fmla="*/ 804041 w 1821998"/>
              <a:gd name="connsiteY30" fmla="*/ 15766 h 3563007"/>
              <a:gd name="connsiteX31" fmla="*/ 756744 w 1821998"/>
              <a:gd name="connsiteY31" fmla="*/ 31531 h 3563007"/>
              <a:gd name="connsiteX32" fmla="*/ 740979 w 1821998"/>
              <a:gd name="connsiteY32" fmla="*/ 94593 h 3563007"/>
              <a:gd name="connsiteX33" fmla="*/ 725213 w 1821998"/>
              <a:gd name="connsiteY33" fmla="*/ 362607 h 356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21998" h="3563007">
                <a:moveTo>
                  <a:pt x="0" y="3563007"/>
                </a:moveTo>
                <a:cubicBezTo>
                  <a:pt x="36786" y="3557752"/>
                  <a:pt x="73704" y="3553351"/>
                  <a:pt x="110358" y="3547242"/>
                </a:cubicBezTo>
                <a:cubicBezTo>
                  <a:pt x="136790" y="3542837"/>
                  <a:pt x="162390" y="3531476"/>
                  <a:pt x="189186" y="3531476"/>
                </a:cubicBezTo>
                <a:cubicBezTo>
                  <a:pt x="415219" y="3531476"/>
                  <a:pt x="641131" y="3541987"/>
                  <a:pt x="867103" y="3547242"/>
                </a:cubicBezTo>
                <a:cubicBezTo>
                  <a:pt x="957060" y="3545100"/>
                  <a:pt x="1398952" y="3565688"/>
                  <a:pt x="1623848" y="3515711"/>
                </a:cubicBezTo>
                <a:cubicBezTo>
                  <a:pt x="1640070" y="3512106"/>
                  <a:pt x="1655379" y="3505200"/>
                  <a:pt x="1671144" y="3499945"/>
                </a:cubicBezTo>
                <a:cubicBezTo>
                  <a:pt x="1710774" y="3381062"/>
                  <a:pt x="1652706" y="3522995"/>
                  <a:pt x="1734207" y="3421118"/>
                </a:cubicBezTo>
                <a:cubicBezTo>
                  <a:pt x="1744588" y="3408141"/>
                  <a:pt x="1744717" y="3389587"/>
                  <a:pt x="1749972" y="3373821"/>
                </a:cubicBezTo>
                <a:cubicBezTo>
                  <a:pt x="1755227" y="3147849"/>
                  <a:pt x="1752465" y="2921547"/>
                  <a:pt x="1765738" y="2695904"/>
                </a:cubicBezTo>
                <a:cubicBezTo>
                  <a:pt x="1768283" y="2652644"/>
                  <a:pt x="1797269" y="2569780"/>
                  <a:pt x="1797269" y="2569780"/>
                </a:cubicBezTo>
                <a:cubicBezTo>
                  <a:pt x="1836579" y="2255292"/>
                  <a:pt x="1823237" y="2413074"/>
                  <a:pt x="1797269" y="1828800"/>
                </a:cubicBezTo>
                <a:cubicBezTo>
                  <a:pt x="1796631" y="1814448"/>
                  <a:pt x="1771398" y="1676132"/>
                  <a:pt x="1765738" y="1655380"/>
                </a:cubicBezTo>
                <a:cubicBezTo>
                  <a:pt x="1756993" y="1623315"/>
                  <a:pt x="1734207" y="1560787"/>
                  <a:pt x="1734207" y="1560787"/>
                </a:cubicBezTo>
                <a:cubicBezTo>
                  <a:pt x="1739462" y="1497725"/>
                  <a:pt x="1741609" y="1434326"/>
                  <a:pt x="1749972" y="1371600"/>
                </a:cubicBezTo>
                <a:cubicBezTo>
                  <a:pt x="1752168" y="1355128"/>
                  <a:pt x="1761707" y="1340426"/>
                  <a:pt x="1765738" y="1324304"/>
                </a:cubicBezTo>
                <a:lnTo>
                  <a:pt x="1797269" y="1198180"/>
                </a:lnTo>
                <a:cubicBezTo>
                  <a:pt x="1802524" y="1166649"/>
                  <a:pt x="1813034" y="1135553"/>
                  <a:pt x="1813034" y="1103587"/>
                </a:cubicBezTo>
                <a:cubicBezTo>
                  <a:pt x="1813034" y="933183"/>
                  <a:pt x="1814804" y="951240"/>
                  <a:pt x="1781503" y="851338"/>
                </a:cubicBezTo>
                <a:cubicBezTo>
                  <a:pt x="1776248" y="819807"/>
                  <a:pt x="1780034" y="785336"/>
                  <a:pt x="1765738" y="756745"/>
                </a:cubicBezTo>
                <a:cubicBezTo>
                  <a:pt x="1757264" y="739797"/>
                  <a:pt x="1735756" y="732909"/>
                  <a:pt x="1718441" y="725214"/>
                </a:cubicBezTo>
                <a:cubicBezTo>
                  <a:pt x="1652977" y="696119"/>
                  <a:pt x="1612460" y="691405"/>
                  <a:pt x="1545020" y="677918"/>
                </a:cubicBezTo>
                <a:cubicBezTo>
                  <a:pt x="1550275" y="625366"/>
                  <a:pt x="1560786" y="573076"/>
                  <a:pt x="1560786" y="520262"/>
                </a:cubicBezTo>
                <a:cubicBezTo>
                  <a:pt x="1560786" y="493466"/>
                  <a:pt x="1563968" y="460383"/>
                  <a:pt x="1545020" y="441435"/>
                </a:cubicBezTo>
                <a:cubicBezTo>
                  <a:pt x="1521518" y="417933"/>
                  <a:pt x="1450427" y="409904"/>
                  <a:pt x="1450427" y="409904"/>
                </a:cubicBezTo>
                <a:cubicBezTo>
                  <a:pt x="1445172" y="362607"/>
                  <a:pt x="1446204" y="314181"/>
                  <a:pt x="1434662" y="268014"/>
                </a:cubicBezTo>
                <a:cubicBezTo>
                  <a:pt x="1419773" y="208456"/>
                  <a:pt x="1343571" y="192690"/>
                  <a:pt x="1308538" y="157656"/>
                </a:cubicBezTo>
                <a:cubicBezTo>
                  <a:pt x="1282330" y="131447"/>
                  <a:pt x="1265511" y="110504"/>
                  <a:pt x="1229710" y="94593"/>
                </a:cubicBezTo>
                <a:cubicBezTo>
                  <a:pt x="1199338" y="81094"/>
                  <a:pt x="1166648" y="73572"/>
                  <a:pt x="1135117" y="63062"/>
                </a:cubicBezTo>
                <a:cubicBezTo>
                  <a:pt x="1119351" y="57807"/>
                  <a:pt x="1103942" y="51328"/>
                  <a:pt x="1087820" y="47297"/>
                </a:cubicBezTo>
                <a:cubicBezTo>
                  <a:pt x="935700" y="9267"/>
                  <a:pt x="1004190" y="24265"/>
                  <a:pt x="882869" y="0"/>
                </a:cubicBezTo>
                <a:cubicBezTo>
                  <a:pt x="856593" y="5255"/>
                  <a:pt x="830037" y="9267"/>
                  <a:pt x="804041" y="15766"/>
                </a:cubicBezTo>
                <a:cubicBezTo>
                  <a:pt x="787919" y="19797"/>
                  <a:pt x="767125" y="18554"/>
                  <a:pt x="756744" y="31531"/>
                </a:cubicBezTo>
                <a:cubicBezTo>
                  <a:pt x="743208" y="48450"/>
                  <a:pt x="746234" y="73572"/>
                  <a:pt x="740979" y="94593"/>
                </a:cubicBezTo>
                <a:cubicBezTo>
                  <a:pt x="724885" y="352087"/>
                  <a:pt x="725213" y="262595"/>
                  <a:pt x="725213" y="362607"/>
                </a:cubicBezTo>
              </a:path>
            </a:pathLst>
          </a:custGeom>
          <a:noFill/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igura a mano libera 3"/>
          <p:cNvSpPr/>
          <p:nvPr/>
        </p:nvSpPr>
        <p:spPr>
          <a:xfrm>
            <a:off x="173421" y="1369766"/>
            <a:ext cx="3358065" cy="4244445"/>
          </a:xfrm>
          <a:custGeom>
            <a:avLst/>
            <a:gdLst>
              <a:gd name="connsiteX0" fmla="*/ 0 w 3358065"/>
              <a:gd name="connsiteY0" fmla="*/ 3486013 h 4244445"/>
              <a:gd name="connsiteX1" fmla="*/ 662151 w 3358065"/>
              <a:gd name="connsiteY1" fmla="*/ 3470248 h 4244445"/>
              <a:gd name="connsiteX2" fmla="*/ 1229710 w 3358065"/>
              <a:gd name="connsiteY2" fmla="*/ 3501779 h 4244445"/>
              <a:gd name="connsiteX3" fmla="*/ 1324303 w 3358065"/>
              <a:gd name="connsiteY3" fmla="*/ 3533310 h 4244445"/>
              <a:gd name="connsiteX4" fmla="*/ 1371600 w 3358065"/>
              <a:gd name="connsiteY4" fmla="*/ 3564841 h 4244445"/>
              <a:gd name="connsiteX5" fmla="*/ 1450427 w 3358065"/>
              <a:gd name="connsiteY5" fmla="*/ 3627903 h 4244445"/>
              <a:gd name="connsiteX6" fmla="*/ 1481958 w 3358065"/>
              <a:gd name="connsiteY6" fmla="*/ 3675200 h 4244445"/>
              <a:gd name="connsiteX7" fmla="*/ 1576551 w 3358065"/>
              <a:gd name="connsiteY7" fmla="*/ 3769793 h 4244445"/>
              <a:gd name="connsiteX8" fmla="*/ 1608082 w 3358065"/>
              <a:gd name="connsiteY8" fmla="*/ 3817089 h 4244445"/>
              <a:gd name="connsiteX9" fmla="*/ 1623848 w 3358065"/>
              <a:gd name="connsiteY9" fmla="*/ 3864386 h 4244445"/>
              <a:gd name="connsiteX10" fmla="*/ 1671145 w 3358065"/>
              <a:gd name="connsiteY10" fmla="*/ 3895917 h 4244445"/>
              <a:gd name="connsiteX11" fmla="*/ 1702676 w 3358065"/>
              <a:gd name="connsiteY11" fmla="*/ 3943213 h 4244445"/>
              <a:gd name="connsiteX12" fmla="*/ 1797269 w 3358065"/>
              <a:gd name="connsiteY12" fmla="*/ 4006275 h 4244445"/>
              <a:gd name="connsiteX13" fmla="*/ 1907627 w 3358065"/>
              <a:gd name="connsiteY13" fmla="*/ 4053572 h 4244445"/>
              <a:gd name="connsiteX14" fmla="*/ 1954924 w 3358065"/>
              <a:gd name="connsiteY14" fmla="*/ 4085103 h 4244445"/>
              <a:gd name="connsiteX15" fmla="*/ 2017986 w 3358065"/>
              <a:gd name="connsiteY15" fmla="*/ 4100868 h 4244445"/>
              <a:gd name="connsiteX16" fmla="*/ 2112579 w 3358065"/>
              <a:gd name="connsiteY16" fmla="*/ 4132400 h 4244445"/>
              <a:gd name="connsiteX17" fmla="*/ 2222938 w 3358065"/>
              <a:gd name="connsiteY17" fmla="*/ 4163931 h 4244445"/>
              <a:gd name="connsiteX18" fmla="*/ 2317531 w 3358065"/>
              <a:gd name="connsiteY18" fmla="*/ 4195462 h 4244445"/>
              <a:gd name="connsiteX19" fmla="*/ 2412124 w 3358065"/>
              <a:gd name="connsiteY19" fmla="*/ 4211227 h 4244445"/>
              <a:gd name="connsiteX20" fmla="*/ 2459420 w 3358065"/>
              <a:gd name="connsiteY20" fmla="*/ 4226993 h 4244445"/>
              <a:gd name="connsiteX21" fmla="*/ 2822027 w 3358065"/>
              <a:gd name="connsiteY21" fmla="*/ 4226993 h 4244445"/>
              <a:gd name="connsiteX22" fmla="*/ 2869324 w 3358065"/>
              <a:gd name="connsiteY22" fmla="*/ 4211227 h 4244445"/>
              <a:gd name="connsiteX23" fmla="*/ 2932386 w 3358065"/>
              <a:gd name="connsiteY23" fmla="*/ 4195462 h 4244445"/>
              <a:gd name="connsiteX24" fmla="*/ 2979682 w 3358065"/>
              <a:gd name="connsiteY24" fmla="*/ 4163931 h 4244445"/>
              <a:gd name="connsiteX25" fmla="*/ 3011213 w 3358065"/>
              <a:gd name="connsiteY25" fmla="*/ 4116634 h 4244445"/>
              <a:gd name="connsiteX26" fmla="*/ 3042745 w 3358065"/>
              <a:gd name="connsiteY26" fmla="*/ 4085103 h 4244445"/>
              <a:gd name="connsiteX27" fmla="*/ 3058510 w 3358065"/>
              <a:gd name="connsiteY27" fmla="*/ 3738262 h 4244445"/>
              <a:gd name="connsiteX28" fmla="*/ 3121572 w 3358065"/>
              <a:gd name="connsiteY28" fmla="*/ 3549075 h 4244445"/>
              <a:gd name="connsiteX29" fmla="*/ 3137338 w 3358065"/>
              <a:gd name="connsiteY29" fmla="*/ 3501779 h 4244445"/>
              <a:gd name="connsiteX30" fmla="*/ 3168869 w 3358065"/>
              <a:gd name="connsiteY30" fmla="*/ 3344124 h 4244445"/>
              <a:gd name="connsiteX31" fmla="*/ 3200400 w 3358065"/>
              <a:gd name="connsiteY31" fmla="*/ 3296827 h 4244445"/>
              <a:gd name="connsiteX32" fmla="*/ 3216165 w 3358065"/>
              <a:gd name="connsiteY32" fmla="*/ 3218000 h 4244445"/>
              <a:gd name="connsiteX33" fmla="*/ 3247696 w 3358065"/>
              <a:gd name="connsiteY33" fmla="*/ 2949986 h 4244445"/>
              <a:gd name="connsiteX34" fmla="*/ 3263462 w 3358065"/>
              <a:gd name="connsiteY34" fmla="*/ 2823862 h 4244445"/>
              <a:gd name="connsiteX35" fmla="*/ 3247696 w 3358065"/>
              <a:gd name="connsiteY35" fmla="*/ 2603144 h 4244445"/>
              <a:gd name="connsiteX36" fmla="*/ 3279227 w 3358065"/>
              <a:gd name="connsiteY36" fmla="*/ 2145944 h 4244445"/>
              <a:gd name="connsiteX37" fmla="*/ 3263462 w 3358065"/>
              <a:gd name="connsiteY37" fmla="*/ 1499558 h 4244445"/>
              <a:gd name="connsiteX38" fmla="*/ 3247696 w 3358065"/>
              <a:gd name="connsiteY38" fmla="*/ 1420731 h 4244445"/>
              <a:gd name="connsiteX39" fmla="*/ 3263462 w 3358065"/>
              <a:gd name="connsiteY39" fmla="*/ 1089655 h 4244445"/>
              <a:gd name="connsiteX40" fmla="*/ 3294993 w 3358065"/>
              <a:gd name="connsiteY40" fmla="*/ 916234 h 4244445"/>
              <a:gd name="connsiteX41" fmla="*/ 3310758 w 3358065"/>
              <a:gd name="connsiteY41" fmla="*/ 805875 h 4244445"/>
              <a:gd name="connsiteX42" fmla="*/ 3342289 w 3358065"/>
              <a:gd name="connsiteY42" fmla="*/ 695517 h 4244445"/>
              <a:gd name="connsiteX43" fmla="*/ 3342289 w 3358065"/>
              <a:gd name="connsiteY43" fmla="*/ 380206 h 4244445"/>
              <a:gd name="connsiteX44" fmla="*/ 3294993 w 3358065"/>
              <a:gd name="connsiteY44" fmla="*/ 285613 h 4244445"/>
              <a:gd name="connsiteX45" fmla="*/ 3231931 w 3358065"/>
              <a:gd name="connsiteY45" fmla="*/ 238317 h 4244445"/>
              <a:gd name="connsiteX46" fmla="*/ 3216165 w 3358065"/>
              <a:gd name="connsiteY46" fmla="*/ 191020 h 4244445"/>
              <a:gd name="connsiteX47" fmla="*/ 3168869 w 3358065"/>
              <a:gd name="connsiteY47" fmla="*/ 159489 h 4244445"/>
              <a:gd name="connsiteX48" fmla="*/ 3011213 w 3358065"/>
              <a:gd name="connsiteY48" fmla="*/ 112193 h 4244445"/>
              <a:gd name="connsiteX49" fmla="*/ 2869324 w 3358065"/>
              <a:gd name="connsiteY49" fmla="*/ 96427 h 4244445"/>
              <a:gd name="connsiteX50" fmla="*/ 2774731 w 3358065"/>
              <a:gd name="connsiteY50" fmla="*/ 80662 h 4244445"/>
              <a:gd name="connsiteX51" fmla="*/ 2727434 w 3358065"/>
              <a:gd name="connsiteY51" fmla="*/ 64896 h 4244445"/>
              <a:gd name="connsiteX52" fmla="*/ 2490951 w 3358065"/>
              <a:gd name="connsiteY52" fmla="*/ 33365 h 4244445"/>
              <a:gd name="connsiteX53" fmla="*/ 2443655 w 3358065"/>
              <a:gd name="connsiteY53" fmla="*/ 17600 h 4244445"/>
              <a:gd name="connsiteX54" fmla="*/ 2002220 w 3358065"/>
              <a:gd name="connsiteY54" fmla="*/ 17600 h 4244445"/>
              <a:gd name="connsiteX55" fmla="*/ 1891862 w 3358065"/>
              <a:gd name="connsiteY55" fmla="*/ 143724 h 4244445"/>
              <a:gd name="connsiteX56" fmla="*/ 1860331 w 3358065"/>
              <a:gd name="connsiteY56" fmla="*/ 191020 h 4244445"/>
              <a:gd name="connsiteX57" fmla="*/ 1828800 w 3358065"/>
              <a:gd name="connsiteY57" fmla="*/ 285613 h 4244445"/>
              <a:gd name="connsiteX58" fmla="*/ 1907627 w 3358065"/>
              <a:gd name="connsiteY58" fmla="*/ 632455 h 4244445"/>
              <a:gd name="connsiteX59" fmla="*/ 2049517 w 3358065"/>
              <a:gd name="connsiteY59" fmla="*/ 727048 h 4244445"/>
              <a:gd name="connsiteX60" fmla="*/ 2096813 w 3358065"/>
              <a:gd name="connsiteY60" fmla="*/ 758579 h 4244445"/>
              <a:gd name="connsiteX61" fmla="*/ 2207172 w 3358065"/>
              <a:gd name="connsiteY61" fmla="*/ 900468 h 4244445"/>
              <a:gd name="connsiteX62" fmla="*/ 2254469 w 3358065"/>
              <a:gd name="connsiteY62" fmla="*/ 995062 h 4244445"/>
              <a:gd name="connsiteX63" fmla="*/ 2301765 w 3358065"/>
              <a:gd name="connsiteY63" fmla="*/ 1136951 h 4244445"/>
              <a:gd name="connsiteX64" fmla="*/ 2317531 w 3358065"/>
              <a:gd name="connsiteY64" fmla="*/ 1184248 h 4244445"/>
              <a:gd name="connsiteX65" fmla="*/ 2333296 w 3358065"/>
              <a:gd name="connsiteY65" fmla="*/ 1231544 h 4244445"/>
              <a:gd name="connsiteX66" fmla="*/ 2301765 w 3358065"/>
              <a:gd name="connsiteY66" fmla="*/ 1877931 h 4244445"/>
              <a:gd name="connsiteX67" fmla="*/ 2270234 w 3358065"/>
              <a:gd name="connsiteY67" fmla="*/ 1972524 h 4244445"/>
              <a:gd name="connsiteX68" fmla="*/ 2254469 w 3358065"/>
              <a:gd name="connsiteY68" fmla="*/ 2098648 h 4244445"/>
              <a:gd name="connsiteX69" fmla="*/ 2270234 w 3358065"/>
              <a:gd name="connsiteY69" fmla="*/ 2177475 h 4244445"/>
              <a:gd name="connsiteX70" fmla="*/ 2301765 w 3358065"/>
              <a:gd name="connsiteY70" fmla="*/ 2287834 h 4244445"/>
              <a:gd name="connsiteX71" fmla="*/ 2333296 w 3358065"/>
              <a:gd name="connsiteY71" fmla="*/ 2335131 h 4244445"/>
              <a:gd name="connsiteX72" fmla="*/ 2364827 w 3358065"/>
              <a:gd name="connsiteY72" fmla="*/ 2445489 h 4244445"/>
              <a:gd name="connsiteX73" fmla="*/ 2349062 w 3358065"/>
              <a:gd name="connsiteY73" fmla="*/ 2760800 h 4244445"/>
              <a:gd name="connsiteX74" fmla="*/ 2349062 w 3358065"/>
              <a:gd name="connsiteY74" fmla="*/ 3296827 h 4244445"/>
              <a:gd name="connsiteX75" fmla="*/ 2443655 w 3358065"/>
              <a:gd name="connsiteY75" fmla="*/ 3328358 h 4244445"/>
              <a:gd name="connsiteX76" fmla="*/ 2490951 w 3358065"/>
              <a:gd name="connsiteY76" fmla="*/ 3344124 h 4244445"/>
              <a:gd name="connsiteX77" fmla="*/ 2538248 w 3358065"/>
              <a:gd name="connsiteY77" fmla="*/ 3328358 h 4244445"/>
              <a:gd name="connsiteX78" fmla="*/ 2632841 w 3358065"/>
              <a:gd name="connsiteY78" fmla="*/ 3422951 h 4244445"/>
              <a:gd name="connsiteX79" fmla="*/ 2617076 w 3358065"/>
              <a:gd name="connsiteY79" fmla="*/ 3501779 h 4244445"/>
              <a:gd name="connsiteX80" fmla="*/ 2569779 w 3358065"/>
              <a:gd name="connsiteY80" fmla="*/ 3517544 h 4244445"/>
              <a:gd name="connsiteX81" fmla="*/ 2396358 w 3358065"/>
              <a:gd name="connsiteY81" fmla="*/ 3564841 h 4244445"/>
              <a:gd name="connsiteX82" fmla="*/ 2175641 w 3358065"/>
              <a:gd name="connsiteY82" fmla="*/ 3549075 h 4244445"/>
              <a:gd name="connsiteX83" fmla="*/ 2128345 w 3358065"/>
              <a:gd name="connsiteY83" fmla="*/ 3533310 h 4244445"/>
              <a:gd name="connsiteX84" fmla="*/ 1970689 w 3358065"/>
              <a:gd name="connsiteY84" fmla="*/ 3549075 h 4244445"/>
              <a:gd name="connsiteX85" fmla="*/ 1923393 w 3358065"/>
              <a:gd name="connsiteY85" fmla="*/ 3564841 h 4244445"/>
              <a:gd name="connsiteX86" fmla="*/ 1828800 w 3358065"/>
              <a:gd name="connsiteY86" fmla="*/ 3627903 h 424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58065" h="4244445">
                <a:moveTo>
                  <a:pt x="0" y="3486013"/>
                </a:moveTo>
                <a:cubicBezTo>
                  <a:pt x="220717" y="3480758"/>
                  <a:pt x="441371" y="3470248"/>
                  <a:pt x="662151" y="3470248"/>
                </a:cubicBezTo>
                <a:cubicBezTo>
                  <a:pt x="729594" y="3470248"/>
                  <a:pt x="1064715" y="3456780"/>
                  <a:pt x="1229710" y="3501779"/>
                </a:cubicBezTo>
                <a:cubicBezTo>
                  <a:pt x="1261775" y="3510524"/>
                  <a:pt x="1296648" y="3514874"/>
                  <a:pt x="1324303" y="3533310"/>
                </a:cubicBezTo>
                <a:lnTo>
                  <a:pt x="1371600" y="3564841"/>
                </a:lnTo>
                <a:cubicBezTo>
                  <a:pt x="1461966" y="3700388"/>
                  <a:pt x="1341639" y="3540871"/>
                  <a:pt x="1450427" y="3627903"/>
                </a:cubicBezTo>
                <a:cubicBezTo>
                  <a:pt x="1465223" y="3639740"/>
                  <a:pt x="1469370" y="3661038"/>
                  <a:pt x="1481958" y="3675200"/>
                </a:cubicBezTo>
                <a:cubicBezTo>
                  <a:pt x="1511583" y="3708528"/>
                  <a:pt x="1551816" y="3732691"/>
                  <a:pt x="1576551" y="3769793"/>
                </a:cubicBezTo>
                <a:cubicBezTo>
                  <a:pt x="1587061" y="3785558"/>
                  <a:pt x="1599608" y="3800142"/>
                  <a:pt x="1608082" y="3817089"/>
                </a:cubicBezTo>
                <a:cubicBezTo>
                  <a:pt x="1615514" y="3831953"/>
                  <a:pt x="1613466" y="3851409"/>
                  <a:pt x="1623848" y="3864386"/>
                </a:cubicBezTo>
                <a:cubicBezTo>
                  <a:pt x="1635685" y="3879182"/>
                  <a:pt x="1655379" y="3885407"/>
                  <a:pt x="1671145" y="3895917"/>
                </a:cubicBezTo>
                <a:cubicBezTo>
                  <a:pt x="1681655" y="3911682"/>
                  <a:pt x="1688416" y="3930736"/>
                  <a:pt x="1702676" y="3943213"/>
                </a:cubicBezTo>
                <a:cubicBezTo>
                  <a:pt x="1731195" y="3968167"/>
                  <a:pt x="1761318" y="3994291"/>
                  <a:pt x="1797269" y="4006275"/>
                </a:cubicBezTo>
                <a:cubicBezTo>
                  <a:pt x="1850330" y="4023963"/>
                  <a:pt x="1853080" y="4022402"/>
                  <a:pt x="1907627" y="4053572"/>
                </a:cubicBezTo>
                <a:cubicBezTo>
                  <a:pt x="1924078" y="4062973"/>
                  <a:pt x="1937508" y="4077639"/>
                  <a:pt x="1954924" y="4085103"/>
                </a:cubicBezTo>
                <a:cubicBezTo>
                  <a:pt x="1974840" y="4093638"/>
                  <a:pt x="1997232" y="4094642"/>
                  <a:pt x="2017986" y="4100868"/>
                </a:cubicBezTo>
                <a:cubicBezTo>
                  <a:pt x="2049821" y="4110419"/>
                  <a:pt x="2081048" y="4121890"/>
                  <a:pt x="2112579" y="4132400"/>
                </a:cubicBezTo>
                <a:cubicBezTo>
                  <a:pt x="2271490" y="4185371"/>
                  <a:pt x="2025030" y="4104558"/>
                  <a:pt x="2222938" y="4163931"/>
                </a:cubicBezTo>
                <a:cubicBezTo>
                  <a:pt x="2254773" y="4173482"/>
                  <a:pt x="2284747" y="4189998"/>
                  <a:pt x="2317531" y="4195462"/>
                </a:cubicBezTo>
                <a:lnTo>
                  <a:pt x="2412124" y="4211227"/>
                </a:lnTo>
                <a:cubicBezTo>
                  <a:pt x="2427889" y="4216482"/>
                  <a:pt x="2443198" y="4223388"/>
                  <a:pt x="2459420" y="4226993"/>
                </a:cubicBezTo>
                <a:cubicBezTo>
                  <a:pt x="2606135" y="4259597"/>
                  <a:pt x="2623315" y="4238682"/>
                  <a:pt x="2822027" y="4226993"/>
                </a:cubicBezTo>
                <a:cubicBezTo>
                  <a:pt x="2837793" y="4221738"/>
                  <a:pt x="2853345" y="4215792"/>
                  <a:pt x="2869324" y="4211227"/>
                </a:cubicBezTo>
                <a:cubicBezTo>
                  <a:pt x="2890158" y="4205274"/>
                  <a:pt x="2912470" y="4203997"/>
                  <a:pt x="2932386" y="4195462"/>
                </a:cubicBezTo>
                <a:cubicBezTo>
                  <a:pt x="2949802" y="4187998"/>
                  <a:pt x="2963917" y="4174441"/>
                  <a:pt x="2979682" y="4163931"/>
                </a:cubicBezTo>
                <a:cubicBezTo>
                  <a:pt x="2990192" y="4148165"/>
                  <a:pt x="2999376" y="4131430"/>
                  <a:pt x="3011213" y="4116634"/>
                </a:cubicBezTo>
                <a:cubicBezTo>
                  <a:pt x="3020499" y="4105027"/>
                  <a:pt x="3040901" y="4099852"/>
                  <a:pt x="3042745" y="4085103"/>
                </a:cubicBezTo>
                <a:cubicBezTo>
                  <a:pt x="3057100" y="3970264"/>
                  <a:pt x="3046181" y="3853336"/>
                  <a:pt x="3058510" y="3738262"/>
                </a:cubicBezTo>
                <a:cubicBezTo>
                  <a:pt x="3058510" y="3738260"/>
                  <a:pt x="3121571" y="3549077"/>
                  <a:pt x="3121572" y="3549075"/>
                </a:cubicBezTo>
                <a:lnTo>
                  <a:pt x="3137338" y="3501779"/>
                </a:lnTo>
                <a:cubicBezTo>
                  <a:pt x="3143149" y="3461102"/>
                  <a:pt x="3146854" y="3388153"/>
                  <a:pt x="3168869" y="3344124"/>
                </a:cubicBezTo>
                <a:cubicBezTo>
                  <a:pt x="3177343" y="3327177"/>
                  <a:pt x="3189890" y="3312593"/>
                  <a:pt x="3200400" y="3296827"/>
                </a:cubicBezTo>
                <a:cubicBezTo>
                  <a:pt x="3205655" y="3270551"/>
                  <a:pt x="3211760" y="3244431"/>
                  <a:pt x="3216165" y="3218000"/>
                </a:cubicBezTo>
                <a:cubicBezTo>
                  <a:pt x="3236223" y="3097654"/>
                  <a:pt x="3232750" y="3084503"/>
                  <a:pt x="3247696" y="2949986"/>
                </a:cubicBezTo>
                <a:cubicBezTo>
                  <a:pt x="3252375" y="2907877"/>
                  <a:pt x="3258207" y="2865903"/>
                  <a:pt x="3263462" y="2823862"/>
                </a:cubicBezTo>
                <a:cubicBezTo>
                  <a:pt x="3258207" y="2750289"/>
                  <a:pt x="3247696" y="2676904"/>
                  <a:pt x="3247696" y="2603144"/>
                </a:cubicBezTo>
                <a:cubicBezTo>
                  <a:pt x="3247696" y="2470261"/>
                  <a:pt x="3266517" y="2285754"/>
                  <a:pt x="3279227" y="2145944"/>
                </a:cubicBezTo>
                <a:cubicBezTo>
                  <a:pt x="3273972" y="1930482"/>
                  <a:pt x="3272824" y="1714881"/>
                  <a:pt x="3263462" y="1499558"/>
                </a:cubicBezTo>
                <a:cubicBezTo>
                  <a:pt x="3262298" y="1472787"/>
                  <a:pt x="3247696" y="1447527"/>
                  <a:pt x="3247696" y="1420731"/>
                </a:cubicBezTo>
                <a:cubicBezTo>
                  <a:pt x="3247696" y="1310247"/>
                  <a:pt x="3255860" y="1199877"/>
                  <a:pt x="3263462" y="1089655"/>
                </a:cubicBezTo>
                <a:cubicBezTo>
                  <a:pt x="3271213" y="977266"/>
                  <a:pt x="3269781" y="991870"/>
                  <a:pt x="3294993" y="916234"/>
                </a:cubicBezTo>
                <a:cubicBezTo>
                  <a:pt x="3300248" y="879448"/>
                  <a:pt x="3304111" y="842435"/>
                  <a:pt x="3310758" y="805875"/>
                </a:cubicBezTo>
                <a:cubicBezTo>
                  <a:pt x="3318675" y="762330"/>
                  <a:pt x="3328783" y="736036"/>
                  <a:pt x="3342289" y="695517"/>
                </a:cubicBezTo>
                <a:cubicBezTo>
                  <a:pt x="3357590" y="527207"/>
                  <a:pt x="3368378" y="536742"/>
                  <a:pt x="3342289" y="380206"/>
                </a:cubicBezTo>
                <a:cubicBezTo>
                  <a:pt x="3337160" y="349432"/>
                  <a:pt x="3316783" y="307403"/>
                  <a:pt x="3294993" y="285613"/>
                </a:cubicBezTo>
                <a:cubicBezTo>
                  <a:pt x="3276413" y="267033"/>
                  <a:pt x="3252952" y="254082"/>
                  <a:pt x="3231931" y="238317"/>
                </a:cubicBezTo>
                <a:cubicBezTo>
                  <a:pt x="3226676" y="222551"/>
                  <a:pt x="3226546" y="203997"/>
                  <a:pt x="3216165" y="191020"/>
                </a:cubicBezTo>
                <a:cubicBezTo>
                  <a:pt x="3204329" y="176224"/>
                  <a:pt x="3186184" y="167184"/>
                  <a:pt x="3168869" y="159489"/>
                </a:cubicBezTo>
                <a:cubicBezTo>
                  <a:pt x="3146114" y="149376"/>
                  <a:pt x="3046286" y="117589"/>
                  <a:pt x="3011213" y="112193"/>
                </a:cubicBezTo>
                <a:cubicBezTo>
                  <a:pt x="2964179" y="104957"/>
                  <a:pt x="2916494" y="102716"/>
                  <a:pt x="2869324" y="96427"/>
                </a:cubicBezTo>
                <a:cubicBezTo>
                  <a:pt x="2837639" y="92202"/>
                  <a:pt x="2806262" y="85917"/>
                  <a:pt x="2774731" y="80662"/>
                </a:cubicBezTo>
                <a:cubicBezTo>
                  <a:pt x="2758965" y="75407"/>
                  <a:pt x="2743657" y="68501"/>
                  <a:pt x="2727434" y="64896"/>
                </a:cubicBezTo>
                <a:cubicBezTo>
                  <a:pt x="2656676" y="49172"/>
                  <a:pt x="2559249" y="40954"/>
                  <a:pt x="2490951" y="33365"/>
                </a:cubicBezTo>
                <a:cubicBezTo>
                  <a:pt x="2475186" y="28110"/>
                  <a:pt x="2459950" y="20859"/>
                  <a:pt x="2443655" y="17600"/>
                </a:cubicBezTo>
                <a:cubicBezTo>
                  <a:pt x="2274626" y="-16206"/>
                  <a:pt x="2219661" y="7245"/>
                  <a:pt x="2002220" y="17600"/>
                </a:cubicBezTo>
                <a:cubicBezTo>
                  <a:pt x="1923393" y="70152"/>
                  <a:pt x="1965435" y="33365"/>
                  <a:pt x="1891862" y="143724"/>
                </a:cubicBezTo>
                <a:cubicBezTo>
                  <a:pt x="1881352" y="159489"/>
                  <a:pt x="1866323" y="173045"/>
                  <a:pt x="1860331" y="191020"/>
                </a:cubicBezTo>
                <a:lnTo>
                  <a:pt x="1828800" y="285613"/>
                </a:lnTo>
                <a:cubicBezTo>
                  <a:pt x="1833664" y="363435"/>
                  <a:pt x="1803800" y="563237"/>
                  <a:pt x="1907627" y="632455"/>
                </a:cubicBezTo>
                <a:lnTo>
                  <a:pt x="2049517" y="727048"/>
                </a:lnTo>
                <a:lnTo>
                  <a:pt x="2096813" y="758579"/>
                </a:lnTo>
                <a:cubicBezTo>
                  <a:pt x="2172243" y="871723"/>
                  <a:pt x="2133080" y="826376"/>
                  <a:pt x="2207172" y="900468"/>
                </a:cubicBezTo>
                <a:cubicBezTo>
                  <a:pt x="2264673" y="1072966"/>
                  <a:pt x="2172967" y="811682"/>
                  <a:pt x="2254469" y="995062"/>
                </a:cubicBezTo>
                <a:cubicBezTo>
                  <a:pt x="2254473" y="995072"/>
                  <a:pt x="2293880" y="1113297"/>
                  <a:pt x="2301765" y="1136951"/>
                </a:cubicBezTo>
                <a:lnTo>
                  <a:pt x="2317531" y="1184248"/>
                </a:lnTo>
                <a:lnTo>
                  <a:pt x="2333296" y="1231544"/>
                </a:lnTo>
                <a:cubicBezTo>
                  <a:pt x="2274702" y="1524528"/>
                  <a:pt x="2358633" y="1081790"/>
                  <a:pt x="2301765" y="1877931"/>
                </a:cubicBezTo>
                <a:cubicBezTo>
                  <a:pt x="2299397" y="1911083"/>
                  <a:pt x="2270234" y="1972524"/>
                  <a:pt x="2270234" y="1972524"/>
                </a:cubicBezTo>
                <a:cubicBezTo>
                  <a:pt x="2264979" y="2014565"/>
                  <a:pt x="2254469" y="2056280"/>
                  <a:pt x="2254469" y="2098648"/>
                </a:cubicBezTo>
                <a:cubicBezTo>
                  <a:pt x="2254469" y="2125444"/>
                  <a:pt x="2264421" y="2151317"/>
                  <a:pt x="2270234" y="2177475"/>
                </a:cubicBezTo>
                <a:cubicBezTo>
                  <a:pt x="2274274" y="2195654"/>
                  <a:pt x="2291233" y="2266770"/>
                  <a:pt x="2301765" y="2287834"/>
                </a:cubicBezTo>
                <a:cubicBezTo>
                  <a:pt x="2310239" y="2304782"/>
                  <a:pt x="2324822" y="2318184"/>
                  <a:pt x="2333296" y="2335131"/>
                </a:cubicBezTo>
                <a:cubicBezTo>
                  <a:pt x="2344607" y="2357753"/>
                  <a:pt x="2359774" y="2425277"/>
                  <a:pt x="2364827" y="2445489"/>
                </a:cubicBezTo>
                <a:cubicBezTo>
                  <a:pt x="2359572" y="2550593"/>
                  <a:pt x="2357454" y="2655900"/>
                  <a:pt x="2349062" y="2760800"/>
                </a:cubicBezTo>
                <a:cubicBezTo>
                  <a:pt x="2327881" y="3025562"/>
                  <a:pt x="2192994" y="2605670"/>
                  <a:pt x="2349062" y="3296827"/>
                </a:cubicBezTo>
                <a:cubicBezTo>
                  <a:pt x="2356383" y="3329247"/>
                  <a:pt x="2412124" y="3317848"/>
                  <a:pt x="2443655" y="3328358"/>
                </a:cubicBezTo>
                <a:lnTo>
                  <a:pt x="2490951" y="3344124"/>
                </a:lnTo>
                <a:cubicBezTo>
                  <a:pt x="2506717" y="3338869"/>
                  <a:pt x="2523721" y="3320287"/>
                  <a:pt x="2538248" y="3328358"/>
                </a:cubicBezTo>
                <a:cubicBezTo>
                  <a:pt x="2577228" y="3350013"/>
                  <a:pt x="2632841" y="3422951"/>
                  <a:pt x="2632841" y="3422951"/>
                </a:cubicBezTo>
                <a:cubicBezTo>
                  <a:pt x="2627586" y="3449227"/>
                  <a:pt x="2631940" y="3479483"/>
                  <a:pt x="2617076" y="3501779"/>
                </a:cubicBezTo>
                <a:cubicBezTo>
                  <a:pt x="2607858" y="3515606"/>
                  <a:pt x="2585054" y="3510998"/>
                  <a:pt x="2569779" y="3517544"/>
                </a:cubicBezTo>
                <a:cubicBezTo>
                  <a:pt x="2449402" y="3569133"/>
                  <a:pt x="2568053" y="3540312"/>
                  <a:pt x="2396358" y="3564841"/>
                </a:cubicBezTo>
                <a:cubicBezTo>
                  <a:pt x="2322786" y="3559586"/>
                  <a:pt x="2248896" y="3557693"/>
                  <a:pt x="2175641" y="3549075"/>
                </a:cubicBezTo>
                <a:cubicBezTo>
                  <a:pt x="2159137" y="3547133"/>
                  <a:pt x="2144963" y="3533310"/>
                  <a:pt x="2128345" y="3533310"/>
                </a:cubicBezTo>
                <a:cubicBezTo>
                  <a:pt x="2075531" y="3533310"/>
                  <a:pt x="2023241" y="3543820"/>
                  <a:pt x="1970689" y="3549075"/>
                </a:cubicBezTo>
                <a:cubicBezTo>
                  <a:pt x="1954924" y="3554330"/>
                  <a:pt x="1937920" y="3556770"/>
                  <a:pt x="1923393" y="3564841"/>
                </a:cubicBezTo>
                <a:cubicBezTo>
                  <a:pt x="1890266" y="3583245"/>
                  <a:pt x="1828800" y="3627903"/>
                  <a:pt x="1828800" y="362790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82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16" grpId="0" animBg="1"/>
      <p:bldP spid="25" grpId="0" animBg="1"/>
      <p:bldP spid="26" grpId="0" animBg="1"/>
      <p:bldP spid="24" grpId="0" animBg="1"/>
      <p:bldP spid="13" grpId="0" animBg="1"/>
      <p:bldP spid="13" grpId="1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musei\quinson\QuinsonMuPrehistoireF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55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HONE\Iseernia17gennaio2014MUSEO\20140117_1709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5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HONE\Iseernia17gennaio2014MUSEO\20140117_171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51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HONE\Iseernia17gennaio2014MUSEO\20140117_1309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8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magine 21" descr="D:\PHONE\ISERNIAmuseo2014\20140117_171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D:\PHONE\Iseernia17gennaio2014MUSEO\20140117_094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23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PHONE\Iseernia17gennaio2014MUSEO\20140117_1718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4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PHONE\Iseernia17gennaio2014MUSEO\20140117_172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35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PHONE\Iseernia17gennaio2014MUSEO\20140117_172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84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PHONE\Iseernia17gennaio2014MUSEO\20140117_172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3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PHONE\Iseernia17gennaio2014MUSEO\20140117_092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5692" y="-17140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D:\PHONE\iserniamuseo 2014MARI\museo isernia 2014 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8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musei\quinson\Exposition_temporaire_du_Musée_de_Préhistoire_des_gorges_du_Ver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0333" y="0"/>
            <a:ext cx="1024466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36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:\PHONE\Iseernia17gennaio2014MUSEO\20140117_175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04" y="0"/>
            <a:ext cx="3611894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PHONE\Iseernia17gennaio2014MUSEO\20140117_174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09120"/>
            <a:ext cx="1963209" cy="26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D:\PHONE\Iseernia17gennaio2014MUSEO\20140117_1745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80330"/>
            <a:ext cx="2178875" cy="290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D:\PHONE\Iseernia17gennaio2014MUSEO\20140117_1744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23" y="80330"/>
            <a:ext cx="3051562" cy="406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PHONE\Iseernia17gennaio2014MUSEO\20140117_1202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82345" y="2533049"/>
            <a:ext cx="3707100" cy="494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63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PHONE\Iseernia17gennaio2014MUSEO\20140117_0936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-837474"/>
            <a:ext cx="12313368" cy="923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0" y="1907540"/>
            <a:ext cx="543609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79512" y="2564904"/>
            <a:ext cx="230425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1196752"/>
            <a:ext cx="504005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81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magin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17269"/>
            <a:ext cx="51425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427984" y="44624"/>
            <a:ext cx="475252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b="1" dirty="0" smtClean="0">
                <a:solidFill>
                  <a:srgbClr val="FFFF00"/>
                </a:solidFill>
              </a:rPr>
              <a:t>Uno </a:t>
            </a:r>
            <a:r>
              <a:rPr lang="it-IT" sz="2800" b="1" dirty="0">
                <a:solidFill>
                  <a:srgbClr val="FFFF00"/>
                </a:solidFill>
              </a:rPr>
              <a:t>dei nuclei esposti 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>
                <a:solidFill>
                  <a:srgbClr val="FFFF00"/>
                </a:solidFill>
              </a:rPr>
              <a:t>non è Levallois ma discoide; inoltre il riferimento ai due metodi, seppur confusi fino agli anni ‘60, sono stati successivamente distinti sulla base di criteri tecnici evidenti e ben distinti; le schegge esposte, inoltre, non provengono dalla preparazione delle superfici, ma dalla fase di produzione ovvero dalla fase di sfruttamento della superficie di scheggiatura precedentemente </a:t>
            </a:r>
            <a:r>
              <a:rPr lang="it-IT" sz="2800" b="1" dirty="0" smtClean="0">
                <a:solidFill>
                  <a:srgbClr val="FFFF00"/>
                </a:solidFill>
              </a:rPr>
              <a:t>preparata</a:t>
            </a:r>
            <a:r>
              <a:rPr lang="it-IT" sz="280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026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magin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3791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137914" y="548680"/>
            <a:ext cx="41044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b="1" dirty="0">
                <a:solidFill>
                  <a:srgbClr val="FFFF00"/>
                </a:solidFill>
              </a:rPr>
              <a:t>il metodo Levallois non è attestato nel Paleolitico inferiore come riportato nella </a:t>
            </a:r>
            <a:r>
              <a:rPr lang="it-IT" sz="2800" b="1" dirty="0" smtClean="0">
                <a:solidFill>
                  <a:srgbClr val="FFFF00"/>
                </a:solidFill>
              </a:rPr>
              <a:t>didascalia. </a:t>
            </a:r>
            <a:r>
              <a:rPr lang="it-IT" sz="2800" b="1" dirty="0">
                <a:solidFill>
                  <a:srgbClr val="FFFF00"/>
                </a:solidFill>
              </a:rPr>
              <a:t>L’inesattezza del testo nasce da una confusione tra i concetti di Paleolitico medio (valenza cronologica) e Acheuleano (valenza culturale). Ed ancora, sull’immagine, presa da </a:t>
            </a:r>
            <a:r>
              <a:rPr lang="it-IT" sz="2800" b="1" dirty="0" err="1">
                <a:solidFill>
                  <a:srgbClr val="FFFF00"/>
                </a:solidFill>
              </a:rPr>
              <a:t>Inizian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  <a:r>
              <a:rPr lang="it-IT" sz="2800" b="1" i="1" dirty="0">
                <a:solidFill>
                  <a:srgbClr val="FFFF00"/>
                </a:solidFill>
              </a:rPr>
              <a:t>et al</a:t>
            </a:r>
            <a:r>
              <a:rPr lang="it-IT" sz="2800" b="1" dirty="0">
                <a:solidFill>
                  <a:srgbClr val="FFFF00"/>
                </a:solidFill>
              </a:rPr>
              <a:t>. (1995), </a:t>
            </a:r>
            <a:r>
              <a:rPr lang="it-IT" sz="2800" b="1" dirty="0" smtClean="0">
                <a:solidFill>
                  <a:srgbClr val="FFFF00"/>
                </a:solidFill>
              </a:rPr>
              <a:t> non è indicata </a:t>
            </a:r>
            <a:r>
              <a:rPr lang="it-IT" sz="2800" b="1" dirty="0">
                <a:solidFill>
                  <a:srgbClr val="FFFF00"/>
                </a:solidFill>
              </a:rPr>
              <a:t>la </a:t>
            </a:r>
            <a:r>
              <a:rPr lang="it-IT" sz="2800" b="1" dirty="0" smtClean="0">
                <a:solidFill>
                  <a:srgbClr val="FFFF00"/>
                </a:solidFill>
              </a:rPr>
              <a:t>fonte. </a:t>
            </a:r>
            <a:endParaRPr lang="it-IT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PHONE\Iseernia17gennaio2014MUSEO\20140117_120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30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PHONE\Iseernia17gennaio2014MUSEO\20140117_174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24076"/>
            <a:ext cx="4521945" cy="602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D:\PHONE\Iseernia17gennaio2014MUSEO\20140117_093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704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8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PHONE\Iseernia17gennaio2014MUSEO\20140117_0929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2163621"/>
            <a:ext cx="8748464" cy="1166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11560" y="2132856"/>
            <a:ext cx="27363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59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HONE\Iseernia17gennaio2014MUSEO\20140117_120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36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PHONE\Iseernia17gennaio2014MUSEO\20140117_172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HONE\Iseernia17gennaio2014MUSEO\20140117_121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2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musei\quinson\Vitrine_Musée_Quinson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735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D:\PHONE\Iseernia17gennaio2014MUSEO\20140117_1758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3927994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D:\PHONE\Iseernia17gennaio2014MUSEO\20140117_175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624" y="-2308"/>
            <a:ext cx="2896368" cy="386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D:\PHONE\Iseernia17gennaio2014MUSEO\20140117_1757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156"/>
            <a:ext cx="2636872" cy="351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D:\PHONE\Iseernia17gennaio2014MUSEO\20140117_1738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116" y="3789040"/>
            <a:ext cx="2463156" cy="328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86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PHONE\Iseernia17gennaio2014MUSEO\20140117_173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D:\PHONE\Iseernia17gennaio2014MUSEO\20140117_173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497632"/>
            <a:ext cx="4139952" cy="551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D:\PHONE\Iseernia17gennaio2014MUSEO\20140117_1738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254" y="-315416"/>
            <a:ext cx="2787774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36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04048" y="116632"/>
            <a:ext cx="424847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b="1" dirty="0">
                <a:solidFill>
                  <a:srgbClr val="FFFF00"/>
                </a:solidFill>
              </a:rPr>
              <a:t>Nella didascalia 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>
                <a:solidFill>
                  <a:srgbClr val="FFFF00"/>
                </a:solidFill>
              </a:rPr>
              <a:t>si confondono i termini “metodo” e “tecnica”. Inoltre la produzione lamellare non parte necessariamente da supporti di ridotte dimensioni in quanto, in molti casi (e anche al Lago di San Lorenzo), la catena operativa lamellare è una diretta conseguenza di una catena operativa laminare, durante la fase finale della </a:t>
            </a:r>
            <a:r>
              <a:rPr lang="it-IT" sz="2800" b="1" dirty="0" smtClean="0">
                <a:solidFill>
                  <a:srgbClr val="FFFF00"/>
                </a:solidFill>
              </a:rPr>
              <a:t>produzione</a:t>
            </a:r>
            <a:r>
              <a:rPr lang="it-IT" sz="2800" b="1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30722" name="Immagin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68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2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145" y="0"/>
            <a:ext cx="5004048" cy="666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220072" y="916391"/>
            <a:ext cx="34563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b="1" dirty="0">
                <a:solidFill>
                  <a:srgbClr val="FFFF00"/>
                </a:solidFill>
              </a:rPr>
              <a:t>Tra i supporti ritoccati esposti nessuno è su supporto laminare. I frammenti di lama sulla destra </a:t>
            </a:r>
            <a:r>
              <a:rPr lang="it-IT" sz="2800" b="1" dirty="0" smtClean="0">
                <a:solidFill>
                  <a:srgbClr val="FFFF00"/>
                </a:solidFill>
              </a:rPr>
              <a:t>presentano </a:t>
            </a:r>
            <a:r>
              <a:rPr lang="it-IT" sz="2800" b="1" dirty="0">
                <a:solidFill>
                  <a:srgbClr val="FFFF00"/>
                </a:solidFill>
              </a:rPr>
              <a:t>perlopiù pseudo-ritocchi e quindi non modificazioni intenzionali del margine funzionale.</a:t>
            </a:r>
          </a:p>
        </p:txBody>
      </p:sp>
    </p:spTree>
    <p:extLst>
      <p:ext uri="{BB962C8B-B14F-4D97-AF65-F5344CB8AC3E}">
        <p14:creationId xmlns:p14="http://schemas.microsoft.com/office/powerpoint/2010/main" val="361182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PHONE\Iseernia17gennaio2014MUSEO\20140117_0945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5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7938"/>
            <a:ext cx="6481763" cy="680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SERNIAscavo2013\foto4luglio2013\IMG_01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102831" y="4365104"/>
            <a:ext cx="1293636" cy="2349434"/>
            <a:chOff x="-108520" y="554"/>
            <a:chExt cx="3991751" cy="6858000"/>
          </a:xfrm>
        </p:grpSpPr>
        <p:pic>
          <p:nvPicPr>
            <p:cNvPr id="4" name="Picture 2" descr="G:\musei\fatturaPOLARIS201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40" b="8967"/>
            <a:stretch/>
          </p:blipFill>
          <p:spPr bwMode="auto">
            <a:xfrm>
              <a:off x="6288" y="554"/>
              <a:ext cx="387694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igura a mano libera 4"/>
            <p:cNvSpPr/>
            <p:nvPr/>
          </p:nvSpPr>
          <p:spPr>
            <a:xfrm>
              <a:off x="-108520" y="1412776"/>
              <a:ext cx="3548299" cy="4227285"/>
            </a:xfrm>
            <a:custGeom>
              <a:avLst/>
              <a:gdLst>
                <a:gd name="connsiteX0" fmla="*/ 1546078 w 3548299"/>
                <a:gd name="connsiteY0" fmla="*/ 378372 h 4083269"/>
                <a:gd name="connsiteX1" fmla="*/ 1624906 w 3548299"/>
                <a:gd name="connsiteY1" fmla="*/ 331075 h 4083269"/>
                <a:gd name="connsiteX2" fmla="*/ 1672202 w 3548299"/>
                <a:gd name="connsiteY2" fmla="*/ 315310 h 4083269"/>
                <a:gd name="connsiteX3" fmla="*/ 1719499 w 3548299"/>
                <a:gd name="connsiteY3" fmla="*/ 283779 h 4083269"/>
                <a:gd name="connsiteX4" fmla="*/ 1766795 w 3548299"/>
                <a:gd name="connsiteY4" fmla="*/ 268013 h 4083269"/>
                <a:gd name="connsiteX5" fmla="*/ 1814092 w 3548299"/>
                <a:gd name="connsiteY5" fmla="*/ 236482 h 4083269"/>
                <a:gd name="connsiteX6" fmla="*/ 1908685 w 3548299"/>
                <a:gd name="connsiteY6" fmla="*/ 204951 h 4083269"/>
                <a:gd name="connsiteX7" fmla="*/ 1940216 w 3548299"/>
                <a:gd name="connsiteY7" fmla="*/ 157655 h 4083269"/>
                <a:gd name="connsiteX8" fmla="*/ 2082106 w 3548299"/>
                <a:gd name="connsiteY8" fmla="*/ 94593 h 4083269"/>
                <a:gd name="connsiteX9" fmla="*/ 2176699 w 3548299"/>
                <a:gd name="connsiteY9" fmla="*/ 63062 h 4083269"/>
                <a:gd name="connsiteX10" fmla="*/ 2223995 w 3548299"/>
                <a:gd name="connsiteY10" fmla="*/ 47296 h 4083269"/>
                <a:gd name="connsiteX11" fmla="*/ 2476244 w 3548299"/>
                <a:gd name="connsiteY11" fmla="*/ 31531 h 4083269"/>
                <a:gd name="connsiteX12" fmla="*/ 2539306 w 3548299"/>
                <a:gd name="connsiteY12" fmla="*/ 15765 h 4083269"/>
                <a:gd name="connsiteX13" fmla="*/ 2586602 w 3548299"/>
                <a:gd name="connsiteY13" fmla="*/ 0 h 4083269"/>
                <a:gd name="connsiteX14" fmla="*/ 2838851 w 3548299"/>
                <a:gd name="connsiteY14" fmla="*/ 31531 h 4083269"/>
                <a:gd name="connsiteX15" fmla="*/ 3232988 w 3548299"/>
                <a:gd name="connsiteY15" fmla="*/ 78827 h 4083269"/>
                <a:gd name="connsiteX16" fmla="*/ 3516768 w 3548299"/>
                <a:gd name="connsiteY16" fmla="*/ 78827 h 4083269"/>
                <a:gd name="connsiteX17" fmla="*/ 3548299 w 3548299"/>
                <a:gd name="connsiteY17" fmla="*/ 126124 h 4083269"/>
                <a:gd name="connsiteX18" fmla="*/ 3501002 w 3548299"/>
                <a:gd name="connsiteY18" fmla="*/ 362606 h 4083269"/>
                <a:gd name="connsiteX19" fmla="*/ 3469471 w 3548299"/>
                <a:gd name="connsiteY19" fmla="*/ 567558 h 4083269"/>
                <a:gd name="connsiteX20" fmla="*/ 3453706 w 3548299"/>
                <a:gd name="connsiteY20" fmla="*/ 1040524 h 4083269"/>
                <a:gd name="connsiteX21" fmla="*/ 3485237 w 3548299"/>
                <a:gd name="connsiteY21" fmla="*/ 1340069 h 4083269"/>
                <a:gd name="connsiteX22" fmla="*/ 3501002 w 3548299"/>
                <a:gd name="connsiteY22" fmla="*/ 1545020 h 4083269"/>
                <a:gd name="connsiteX23" fmla="*/ 3516768 w 3548299"/>
                <a:gd name="connsiteY23" fmla="*/ 1608082 h 4083269"/>
                <a:gd name="connsiteX24" fmla="*/ 3532533 w 3548299"/>
                <a:gd name="connsiteY24" fmla="*/ 1844565 h 4083269"/>
                <a:gd name="connsiteX25" fmla="*/ 3516768 w 3548299"/>
                <a:gd name="connsiteY25" fmla="*/ 2159875 h 4083269"/>
                <a:gd name="connsiteX26" fmla="*/ 3453706 w 3548299"/>
                <a:gd name="connsiteY26" fmla="*/ 2301765 h 4083269"/>
                <a:gd name="connsiteX27" fmla="*/ 3406409 w 3548299"/>
                <a:gd name="connsiteY27" fmla="*/ 2490951 h 4083269"/>
                <a:gd name="connsiteX28" fmla="*/ 3390644 w 3548299"/>
                <a:gd name="connsiteY28" fmla="*/ 2617075 h 4083269"/>
                <a:gd name="connsiteX29" fmla="*/ 3406409 w 3548299"/>
                <a:gd name="connsiteY29" fmla="*/ 2711669 h 4083269"/>
                <a:gd name="connsiteX30" fmla="*/ 3437940 w 3548299"/>
                <a:gd name="connsiteY30" fmla="*/ 2822027 h 4083269"/>
                <a:gd name="connsiteX31" fmla="*/ 3422175 w 3548299"/>
                <a:gd name="connsiteY31" fmla="*/ 3026979 h 4083269"/>
                <a:gd name="connsiteX32" fmla="*/ 3374878 w 3548299"/>
                <a:gd name="connsiteY32" fmla="*/ 3168869 h 4083269"/>
                <a:gd name="connsiteX33" fmla="*/ 3343347 w 3548299"/>
                <a:gd name="connsiteY33" fmla="*/ 3263462 h 4083269"/>
                <a:gd name="connsiteX34" fmla="*/ 3327582 w 3548299"/>
                <a:gd name="connsiteY34" fmla="*/ 3310758 h 4083269"/>
                <a:gd name="connsiteX35" fmla="*/ 3343347 w 3548299"/>
                <a:gd name="connsiteY35" fmla="*/ 3641834 h 4083269"/>
                <a:gd name="connsiteX36" fmla="*/ 3374878 w 3548299"/>
                <a:gd name="connsiteY36" fmla="*/ 3736427 h 4083269"/>
                <a:gd name="connsiteX37" fmla="*/ 3390644 w 3548299"/>
                <a:gd name="connsiteY37" fmla="*/ 3815255 h 4083269"/>
                <a:gd name="connsiteX38" fmla="*/ 3359113 w 3548299"/>
                <a:gd name="connsiteY38" fmla="*/ 3972910 h 4083269"/>
                <a:gd name="connsiteX39" fmla="*/ 3327582 w 3548299"/>
                <a:gd name="connsiteY39" fmla="*/ 4020206 h 4083269"/>
                <a:gd name="connsiteX40" fmla="*/ 3280285 w 3548299"/>
                <a:gd name="connsiteY40" fmla="*/ 4051737 h 4083269"/>
                <a:gd name="connsiteX41" fmla="*/ 3185692 w 3548299"/>
                <a:gd name="connsiteY41" fmla="*/ 4083269 h 4083269"/>
                <a:gd name="connsiteX42" fmla="*/ 3043802 w 3548299"/>
                <a:gd name="connsiteY42" fmla="*/ 4051737 h 4083269"/>
                <a:gd name="connsiteX43" fmla="*/ 2980740 w 3548299"/>
                <a:gd name="connsiteY43" fmla="*/ 4020206 h 4083269"/>
                <a:gd name="connsiteX44" fmla="*/ 2823085 w 3548299"/>
                <a:gd name="connsiteY44" fmla="*/ 3957144 h 4083269"/>
                <a:gd name="connsiteX45" fmla="*/ 2539306 w 3548299"/>
                <a:gd name="connsiteY45" fmla="*/ 3972910 h 4083269"/>
                <a:gd name="connsiteX46" fmla="*/ 2460478 w 3548299"/>
                <a:gd name="connsiteY46" fmla="*/ 3988675 h 4083269"/>
                <a:gd name="connsiteX47" fmla="*/ 2097871 w 3548299"/>
                <a:gd name="connsiteY47" fmla="*/ 3972910 h 4083269"/>
                <a:gd name="connsiteX48" fmla="*/ 1987513 w 3548299"/>
                <a:gd name="connsiteY48" fmla="*/ 3941379 h 4083269"/>
                <a:gd name="connsiteX49" fmla="*/ 1892919 w 3548299"/>
                <a:gd name="connsiteY49" fmla="*/ 3878317 h 4083269"/>
                <a:gd name="connsiteX50" fmla="*/ 1861388 w 3548299"/>
                <a:gd name="connsiteY50" fmla="*/ 3831020 h 4083269"/>
                <a:gd name="connsiteX51" fmla="*/ 1814092 w 3548299"/>
                <a:gd name="connsiteY51" fmla="*/ 3736427 h 4083269"/>
                <a:gd name="connsiteX52" fmla="*/ 1766795 w 3548299"/>
                <a:gd name="connsiteY52" fmla="*/ 3704896 h 4083269"/>
                <a:gd name="connsiteX53" fmla="*/ 1672202 w 3548299"/>
                <a:gd name="connsiteY53" fmla="*/ 3673365 h 4083269"/>
                <a:gd name="connsiteX54" fmla="*/ 1656437 w 3548299"/>
                <a:gd name="connsiteY54" fmla="*/ 3515710 h 4083269"/>
                <a:gd name="connsiteX55" fmla="*/ 1640671 w 3548299"/>
                <a:gd name="connsiteY55" fmla="*/ 3468413 h 4083269"/>
                <a:gd name="connsiteX56" fmla="*/ 1498782 w 3548299"/>
                <a:gd name="connsiteY56" fmla="*/ 3389586 h 4083269"/>
                <a:gd name="connsiteX57" fmla="*/ 1388423 w 3548299"/>
                <a:gd name="connsiteY57" fmla="*/ 3358055 h 4083269"/>
                <a:gd name="connsiteX58" fmla="*/ 1341126 w 3548299"/>
                <a:gd name="connsiteY58" fmla="*/ 3326524 h 4083269"/>
                <a:gd name="connsiteX59" fmla="*/ 1151940 w 3548299"/>
                <a:gd name="connsiteY59" fmla="*/ 3279227 h 4083269"/>
                <a:gd name="connsiteX60" fmla="*/ 1104644 w 3548299"/>
                <a:gd name="connsiteY60" fmla="*/ 3263462 h 4083269"/>
                <a:gd name="connsiteX61" fmla="*/ 994285 w 3548299"/>
                <a:gd name="connsiteY61" fmla="*/ 3247696 h 4083269"/>
                <a:gd name="connsiteX62" fmla="*/ 1057 w 3548299"/>
                <a:gd name="connsiteY62" fmla="*/ 3263462 h 4083269"/>
                <a:gd name="connsiteX63" fmla="*/ 16823 w 3548299"/>
                <a:gd name="connsiteY63" fmla="*/ 3263462 h 40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48299" h="4083269">
                  <a:moveTo>
                    <a:pt x="1546078" y="378372"/>
                  </a:moveTo>
                  <a:cubicBezTo>
                    <a:pt x="1572354" y="362606"/>
                    <a:pt x="1597498" y="344779"/>
                    <a:pt x="1624906" y="331075"/>
                  </a:cubicBezTo>
                  <a:cubicBezTo>
                    <a:pt x="1639770" y="323643"/>
                    <a:pt x="1657338" y="322742"/>
                    <a:pt x="1672202" y="315310"/>
                  </a:cubicBezTo>
                  <a:cubicBezTo>
                    <a:pt x="1689150" y="306836"/>
                    <a:pt x="1702552" y="292253"/>
                    <a:pt x="1719499" y="283779"/>
                  </a:cubicBezTo>
                  <a:cubicBezTo>
                    <a:pt x="1734363" y="276347"/>
                    <a:pt x="1751931" y="275445"/>
                    <a:pt x="1766795" y="268013"/>
                  </a:cubicBezTo>
                  <a:cubicBezTo>
                    <a:pt x="1783742" y="259539"/>
                    <a:pt x="1796777" y="244177"/>
                    <a:pt x="1814092" y="236482"/>
                  </a:cubicBezTo>
                  <a:cubicBezTo>
                    <a:pt x="1844464" y="222983"/>
                    <a:pt x="1908685" y="204951"/>
                    <a:pt x="1908685" y="204951"/>
                  </a:cubicBezTo>
                  <a:cubicBezTo>
                    <a:pt x="1919195" y="189186"/>
                    <a:pt x="1926818" y="171053"/>
                    <a:pt x="1940216" y="157655"/>
                  </a:cubicBezTo>
                  <a:cubicBezTo>
                    <a:pt x="1977692" y="120180"/>
                    <a:pt x="2035274" y="110204"/>
                    <a:pt x="2082106" y="94593"/>
                  </a:cubicBezTo>
                  <a:lnTo>
                    <a:pt x="2176699" y="63062"/>
                  </a:lnTo>
                  <a:cubicBezTo>
                    <a:pt x="2192464" y="57807"/>
                    <a:pt x="2207409" y="48333"/>
                    <a:pt x="2223995" y="47296"/>
                  </a:cubicBezTo>
                  <a:lnTo>
                    <a:pt x="2476244" y="31531"/>
                  </a:lnTo>
                  <a:cubicBezTo>
                    <a:pt x="2497265" y="26276"/>
                    <a:pt x="2518472" y="21718"/>
                    <a:pt x="2539306" y="15765"/>
                  </a:cubicBezTo>
                  <a:cubicBezTo>
                    <a:pt x="2555285" y="11200"/>
                    <a:pt x="2569984" y="0"/>
                    <a:pt x="2586602" y="0"/>
                  </a:cubicBezTo>
                  <a:cubicBezTo>
                    <a:pt x="2705290" y="0"/>
                    <a:pt x="2734999" y="18549"/>
                    <a:pt x="2838851" y="31531"/>
                  </a:cubicBezTo>
                  <a:cubicBezTo>
                    <a:pt x="3409090" y="102811"/>
                    <a:pt x="2930988" y="35685"/>
                    <a:pt x="3232988" y="78827"/>
                  </a:cubicBezTo>
                  <a:cubicBezTo>
                    <a:pt x="3250756" y="77460"/>
                    <a:pt x="3454403" y="43190"/>
                    <a:pt x="3516768" y="78827"/>
                  </a:cubicBezTo>
                  <a:cubicBezTo>
                    <a:pt x="3533219" y="88228"/>
                    <a:pt x="3537789" y="110358"/>
                    <a:pt x="3548299" y="126124"/>
                  </a:cubicBezTo>
                  <a:cubicBezTo>
                    <a:pt x="3514542" y="227390"/>
                    <a:pt x="3526698" y="182728"/>
                    <a:pt x="3501002" y="362606"/>
                  </a:cubicBezTo>
                  <a:cubicBezTo>
                    <a:pt x="3480716" y="504610"/>
                    <a:pt x="3491346" y="436311"/>
                    <a:pt x="3469471" y="567558"/>
                  </a:cubicBezTo>
                  <a:cubicBezTo>
                    <a:pt x="3464216" y="725213"/>
                    <a:pt x="3453706" y="882781"/>
                    <a:pt x="3453706" y="1040524"/>
                  </a:cubicBezTo>
                  <a:cubicBezTo>
                    <a:pt x="3453706" y="1168050"/>
                    <a:pt x="3466705" y="1228879"/>
                    <a:pt x="3485237" y="1340069"/>
                  </a:cubicBezTo>
                  <a:cubicBezTo>
                    <a:pt x="3490492" y="1408386"/>
                    <a:pt x="3492996" y="1476971"/>
                    <a:pt x="3501002" y="1545020"/>
                  </a:cubicBezTo>
                  <a:cubicBezTo>
                    <a:pt x="3503534" y="1566539"/>
                    <a:pt x="3514500" y="1586533"/>
                    <a:pt x="3516768" y="1608082"/>
                  </a:cubicBezTo>
                  <a:cubicBezTo>
                    <a:pt x="3525038" y="1686651"/>
                    <a:pt x="3527278" y="1765737"/>
                    <a:pt x="3532533" y="1844565"/>
                  </a:cubicBezTo>
                  <a:cubicBezTo>
                    <a:pt x="3527278" y="1949668"/>
                    <a:pt x="3528830" y="2055334"/>
                    <a:pt x="3516768" y="2159875"/>
                  </a:cubicBezTo>
                  <a:cubicBezTo>
                    <a:pt x="3502137" y="2286676"/>
                    <a:pt x="3490623" y="2218701"/>
                    <a:pt x="3453706" y="2301765"/>
                  </a:cubicBezTo>
                  <a:cubicBezTo>
                    <a:pt x="3423289" y="2370202"/>
                    <a:pt x="3416845" y="2417896"/>
                    <a:pt x="3406409" y="2490951"/>
                  </a:cubicBezTo>
                  <a:cubicBezTo>
                    <a:pt x="3400417" y="2532894"/>
                    <a:pt x="3395899" y="2575034"/>
                    <a:pt x="3390644" y="2617075"/>
                  </a:cubicBezTo>
                  <a:cubicBezTo>
                    <a:pt x="3395899" y="2648606"/>
                    <a:pt x="3400140" y="2680324"/>
                    <a:pt x="3406409" y="2711669"/>
                  </a:cubicBezTo>
                  <a:cubicBezTo>
                    <a:pt x="3416306" y="2761152"/>
                    <a:pt x="3422916" y="2776954"/>
                    <a:pt x="3437940" y="2822027"/>
                  </a:cubicBezTo>
                  <a:cubicBezTo>
                    <a:pt x="3432685" y="2890344"/>
                    <a:pt x="3432861" y="2959298"/>
                    <a:pt x="3422175" y="3026979"/>
                  </a:cubicBezTo>
                  <a:cubicBezTo>
                    <a:pt x="3422174" y="3026985"/>
                    <a:pt x="3382762" y="3145218"/>
                    <a:pt x="3374878" y="3168869"/>
                  </a:cubicBezTo>
                  <a:lnTo>
                    <a:pt x="3343347" y="3263462"/>
                  </a:lnTo>
                  <a:lnTo>
                    <a:pt x="3327582" y="3310758"/>
                  </a:lnTo>
                  <a:cubicBezTo>
                    <a:pt x="3332837" y="3421117"/>
                    <a:pt x="3331146" y="3532026"/>
                    <a:pt x="3343347" y="3641834"/>
                  </a:cubicBezTo>
                  <a:cubicBezTo>
                    <a:pt x="3347017" y="3674867"/>
                    <a:pt x="3368360" y="3703836"/>
                    <a:pt x="3374878" y="3736427"/>
                  </a:cubicBezTo>
                  <a:lnTo>
                    <a:pt x="3390644" y="3815255"/>
                  </a:lnTo>
                  <a:cubicBezTo>
                    <a:pt x="3384835" y="3855918"/>
                    <a:pt x="3381124" y="3928887"/>
                    <a:pt x="3359113" y="3972910"/>
                  </a:cubicBezTo>
                  <a:cubicBezTo>
                    <a:pt x="3350639" y="3989857"/>
                    <a:pt x="3340980" y="4006808"/>
                    <a:pt x="3327582" y="4020206"/>
                  </a:cubicBezTo>
                  <a:cubicBezTo>
                    <a:pt x="3314184" y="4033604"/>
                    <a:pt x="3297600" y="4044041"/>
                    <a:pt x="3280285" y="4051737"/>
                  </a:cubicBezTo>
                  <a:cubicBezTo>
                    <a:pt x="3249913" y="4065236"/>
                    <a:pt x="3185692" y="4083269"/>
                    <a:pt x="3185692" y="4083269"/>
                  </a:cubicBezTo>
                  <a:cubicBezTo>
                    <a:pt x="3128998" y="4073820"/>
                    <a:pt x="3093199" y="4072907"/>
                    <a:pt x="3043802" y="4051737"/>
                  </a:cubicBezTo>
                  <a:cubicBezTo>
                    <a:pt x="3022200" y="4042479"/>
                    <a:pt x="3002561" y="4028934"/>
                    <a:pt x="2980740" y="4020206"/>
                  </a:cubicBezTo>
                  <a:cubicBezTo>
                    <a:pt x="2785925" y="3942280"/>
                    <a:pt x="2970977" y="4031090"/>
                    <a:pt x="2823085" y="3957144"/>
                  </a:cubicBezTo>
                  <a:cubicBezTo>
                    <a:pt x="2728492" y="3962399"/>
                    <a:pt x="2633689" y="3964703"/>
                    <a:pt x="2539306" y="3972910"/>
                  </a:cubicBezTo>
                  <a:cubicBezTo>
                    <a:pt x="2512610" y="3975231"/>
                    <a:pt x="2487274" y="3988675"/>
                    <a:pt x="2460478" y="3988675"/>
                  </a:cubicBezTo>
                  <a:cubicBezTo>
                    <a:pt x="2339495" y="3988675"/>
                    <a:pt x="2218740" y="3978165"/>
                    <a:pt x="2097871" y="3972910"/>
                  </a:cubicBezTo>
                  <a:cubicBezTo>
                    <a:pt x="2083032" y="3969200"/>
                    <a:pt x="2006016" y="3951658"/>
                    <a:pt x="1987513" y="3941379"/>
                  </a:cubicBezTo>
                  <a:cubicBezTo>
                    <a:pt x="1954386" y="3922975"/>
                    <a:pt x="1892919" y="3878317"/>
                    <a:pt x="1892919" y="3878317"/>
                  </a:cubicBezTo>
                  <a:cubicBezTo>
                    <a:pt x="1882409" y="3862551"/>
                    <a:pt x="1869862" y="3847968"/>
                    <a:pt x="1861388" y="3831020"/>
                  </a:cubicBezTo>
                  <a:cubicBezTo>
                    <a:pt x="1835744" y="3779730"/>
                    <a:pt x="1859274" y="3781609"/>
                    <a:pt x="1814092" y="3736427"/>
                  </a:cubicBezTo>
                  <a:cubicBezTo>
                    <a:pt x="1800694" y="3723029"/>
                    <a:pt x="1784110" y="3712591"/>
                    <a:pt x="1766795" y="3704896"/>
                  </a:cubicBezTo>
                  <a:cubicBezTo>
                    <a:pt x="1736423" y="3691397"/>
                    <a:pt x="1672202" y="3673365"/>
                    <a:pt x="1672202" y="3673365"/>
                  </a:cubicBezTo>
                  <a:cubicBezTo>
                    <a:pt x="1666947" y="3620813"/>
                    <a:pt x="1664468" y="3567910"/>
                    <a:pt x="1656437" y="3515710"/>
                  </a:cubicBezTo>
                  <a:cubicBezTo>
                    <a:pt x="1653910" y="3499285"/>
                    <a:pt x="1649889" y="3482240"/>
                    <a:pt x="1640671" y="3468413"/>
                  </a:cubicBezTo>
                  <a:cubicBezTo>
                    <a:pt x="1600215" y="3407729"/>
                    <a:pt x="1569295" y="3413091"/>
                    <a:pt x="1498782" y="3389586"/>
                  </a:cubicBezTo>
                  <a:cubicBezTo>
                    <a:pt x="1430926" y="3366967"/>
                    <a:pt x="1467612" y="3377852"/>
                    <a:pt x="1388423" y="3358055"/>
                  </a:cubicBezTo>
                  <a:cubicBezTo>
                    <a:pt x="1372657" y="3347545"/>
                    <a:pt x="1358441" y="3334219"/>
                    <a:pt x="1341126" y="3326524"/>
                  </a:cubicBezTo>
                  <a:cubicBezTo>
                    <a:pt x="1245559" y="3284050"/>
                    <a:pt x="1251088" y="3301260"/>
                    <a:pt x="1151940" y="3279227"/>
                  </a:cubicBezTo>
                  <a:cubicBezTo>
                    <a:pt x="1135718" y="3275622"/>
                    <a:pt x="1120939" y="3266721"/>
                    <a:pt x="1104644" y="3263462"/>
                  </a:cubicBezTo>
                  <a:cubicBezTo>
                    <a:pt x="1068206" y="3256174"/>
                    <a:pt x="1031071" y="3252951"/>
                    <a:pt x="994285" y="3247696"/>
                  </a:cubicBezTo>
                  <a:lnTo>
                    <a:pt x="1057" y="3263462"/>
                  </a:lnTo>
                  <a:cubicBezTo>
                    <a:pt x="-4198" y="3263547"/>
                    <a:pt x="11568" y="3263462"/>
                    <a:pt x="16823" y="326346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 rot="711840">
              <a:off x="899302" y="1493201"/>
              <a:ext cx="457200" cy="776869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491880" y="1790062"/>
              <a:ext cx="105996" cy="343913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57020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27"/>
            <a:ext cx="10332640" cy="6888427"/>
          </a:xfrm>
        </p:spPr>
      </p:pic>
    </p:spTree>
    <p:extLst>
      <p:ext uri="{BB962C8B-B14F-4D97-AF65-F5344CB8AC3E}">
        <p14:creationId xmlns:p14="http://schemas.microsoft.com/office/powerpoint/2010/main" val="365003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musei\fatturaPOLARIS2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40" b="8967"/>
          <a:stretch/>
        </p:blipFill>
        <p:spPr bwMode="auto">
          <a:xfrm>
            <a:off x="6288" y="554"/>
            <a:ext cx="3876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musei\museoPLANIMETRIA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00" b="8485"/>
          <a:stretch/>
        </p:blipFill>
        <p:spPr bwMode="auto">
          <a:xfrm>
            <a:off x="5220072" y="554"/>
            <a:ext cx="3923928" cy="685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igura a mano libera 10"/>
          <p:cNvSpPr/>
          <p:nvPr/>
        </p:nvSpPr>
        <p:spPr>
          <a:xfrm>
            <a:off x="-108520" y="1412776"/>
            <a:ext cx="3548299" cy="4227285"/>
          </a:xfrm>
          <a:custGeom>
            <a:avLst/>
            <a:gdLst>
              <a:gd name="connsiteX0" fmla="*/ 1546078 w 3548299"/>
              <a:gd name="connsiteY0" fmla="*/ 378372 h 4083269"/>
              <a:gd name="connsiteX1" fmla="*/ 1624906 w 3548299"/>
              <a:gd name="connsiteY1" fmla="*/ 331075 h 4083269"/>
              <a:gd name="connsiteX2" fmla="*/ 1672202 w 3548299"/>
              <a:gd name="connsiteY2" fmla="*/ 315310 h 4083269"/>
              <a:gd name="connsiteX3" fmla="*/ 1719499 w 3548299"/>
              <a:gd name="connsiteY3" fmla="*/ 283779 h 4083269"/>
              <a:gd name="connsiteX4" fmla="*/ 1766795 w 3548299"/>
              <a:gd name="connsiteY4" fmla="*/ 268013 h 4083269"/>
              <a:gd name="connsiteX5" fmla="*/ 1814092 w 3548299"/>
              <a:gd name="connsiteY5" fmla="*/ 236482 h 4083269"/>
              <a:gd name="connsiteX6" fmla="*/ 1908685 w 3548299"/>
              <a:gd name="connsiteY6" fmla="*/ 204951 h 4083269"/>
              <a:gd name="connsiteX7" fmla="*/ 1940216 w 3548299"/>
              <a:gd name="connsiteY7" fmla="*/ 157655 h 4083269"/>
              <a:gd name="connsiteX8" fmla="*/ 2082106 w 3548299"/>
              <a:gd name="connsiteY8" fmla="*/ 94593 h 4083269"/>
              <a:gd name="connsiteX9" fmla="*/ 2176699 w 3548299"/>
              <a:gd name="connsiteY9" fmla="*/ 63062 h 4083269"/>
              <a:gd name="connsiteX10" fmla="*/ 2223995 w 3548299"/>
              <a:gd name="connsiteY10" fmla="*/ 47296 h 4083269"/>
              <a:gd name="connsiteX11" fmla="*/ 2476244 w 3548299"/>
              <a:gd name="connsiteY11" fmla="*/ 31531 h 4083269"/>
              <a:gd name="connsiteX12" fmla="*/ 2539306 w 3548299"/>
              <a:gd name="connsiteY12" fmla="*/ 15765 h 4083269"/>
              <a:gd name="connsiteX13" fmla="*/ 2586602 w 3548299"/>
              <a:gd name="connsiteY13" fmla="*/ 0 h 4083269"/>
              <a:gd name="connsiteX14" fmla="*/ 2838851 w 3548299"/>
              <a:gd name="connsiteY14" fmla="*/ 31531 h 4083269"/>
              <a:gd name="connsiteX15" fmla="*/ 3232988 w 3548299"/>
              <a:gd name="connsiteY15" fmla="*/ 78827 h 4083269"/>
              <a:gd name="connsiteX16" fmla="*/ 3516768 w 3548299"/>
              <a:gd name="connsiteY16" fmla="*/ 78827 h 4083269"/>
              <a:gd name="connsiteX17" fmla="*/ 3548299 w 3548299"/>
              <a:gd name="connsiteY17" fmla="*/ 126124 h 4083269"/>
              <a:gd name="connsiteX18" fmla="*/ 3501002 w 3548299"/>
              <a:gd name="connsiteY18" fmla="*/ 362606 h 4083269"/>
              <a:gd name="connsiteX19" fmla="*/ 3469471 w 3548299"/>
              <a:gd name="connsiteY19" fmla="*/ 567558 h 4083269"/>
              <a:gd name="connsiteX20" fmla="*/ 3453706 w 3548299"/>
              <a:gd name="connsiteY20" fmla="*/ 1040524 h 4083269"/>
              <a:gd name="connsiteX21" fmla="*/ 3485237 w 3548299"/>
              <a:gd name="connsiteY21" fmla="*/ 1340069 h 4083269"/>
              <a:gd name="connsiteX22" fmla="*/ 3501002 w 3548299"/>
              <a:gd name="connsiteY22" fmla="*/ 1545020 h 4083269"/>
              <a:gd name="connsiteX23" fmla="*/ 3516768 w 3548299"/>
              <a:gd name="connsiteY23" fmla="*/ 1608082 h 4083269"/>
              <a:gd name="connsiteX24" fmla="*/ 3532533 w 3548299"/>
              <a:gd name="connsiteY24" fmla="*/ 1844565 h 4083269"/>
              <a:gd name="connsiteX25" fmla="*/ 3516768 w 3548299"/>
              <a:gd name="connsiteY25" fmla="*/ 2159875 h 4083269"/>
              <a:gd name="connsiteX26" fmla="*/ 3453706 w 3548299"/>
              <a:gd name="connsiteY26" fmla="*/ 2301765 h 4083269"/>
              <a:gd name="connsiteX27" fmla="*/ 3406409 w 3548299"/>
              <a:gd name="connsiteY27" fmla="*/ 2490951 h 4083269"/>
              <a:gd name="connsiteX28" fmla="*/ 3390644 w 3548299"/>
              <a:gd name="connsiteY28" fmla="*/ 2617075 h 4083269"/>
              <a:gd name="connsiteX29" fmla="*/ 3406409 w 3548299"/>
              <a:gd name="connsiteY29" fmla="*/ 2711669 h 4083269"/>
              <a:gd name="connsiteX30" fmla="*/ 3437940 w 3548299"/>
              <a:gd name="connsiteY30" fmla="*/ 2822027 h 4083269"/>
              <a:gd name="connsiteX31" fmla="*/ 3422175 w 3548299"/>
              <a:gd name="connsiteY31" fmla="*/ 3026979 h 4083269"/>
              <a:gd name="connsiteX32" fmla="*/ 3374878 w 3548299"/>
              <a:gd name="connsiteY32" fmla="*/ 3168869 h 4083269"/>
              <a:gd name="connsiteX33" fmla="*/ 3343347 w 3548299"/>
              <a:gd name="connsiteY33" fmla="*/ 3263462 h 4083269"/>
              <a:gd name="connsiteX34" fmla="*/ 3327582 w 3548299"/>
              <a:gd name="connsiteY34" fmla="*/ 3310758 h 4083269"/>
              <a:gd name="connsiteX35" fmla="*/ 3343347 w 3548299"/>
              <a:gd name="connsiteY35" fmla="*/ 3641834 h 4083269"/>
              <a:gd name="connsiteX36" fmla="*/ 3374878 w 3548299"/>
              <a:gd name="connsiteY36" fmla="*/ 3736427 h 4083269"/>
              <a:gd name="connsiteX37" fmla="*/ 3390644 w 3548299"/>
              <a:gd name="connsiteY37" fmla="*/ 3815255 h 4083269"/>
              <a:gd name="connsiteX38" fmla="*/ 3359113 w 3548299"/>
              <a:gd name="connsiteY38" fmla="*/ 3972910 h 4083269"/>
              <a:gd name="connsiteX39" fmla="*/ 3327582 w 3548299"/>
              <a:gd name="connsiteY39" fmla="*/ 4020206 h 4083269"/>
              <a:gd name="connsiteX40" fmla="*/ 3280285 w 3548299"/>
              <a:gd name="connsiteY40" fmla="*/ 4051737 h 4083269"/>
              <a:gd name="connsiteX41" fmla="*/ 3185692 w 3548299"/>
              <a:gd name="connsiteY41" fmla="*/ 4083269 h 4083269"/>
              <a:gd name="connsiteX42" fmla="*/ 3043802 w 3548299"/>
              <a:gd name="connsiteY42" fmla="*/ 4051737 h 4083269"/>
              <a:gd name="connsiteX43" fmla="*/ 2980740 w 3548299"/>
              <a:gd name="connsiteY43" fmla="*/ 4020206 h 4083269"/>
              <a:gd name="connsiteX44" fmla="*/ 2823085 w 3548299"/>
              <a:gd name="connsiteY44" fmla="*/ 3957144 h 4083269"/>
              <a:gd name="connsiteX45" fmla="*/ 2539306 w 3548299"/>
              <a:gd name="connsiteY45" fmla="*/ 3972910 h 4083269"/>
              <a:gd name="connsiteX46" fmla="*/ 2460478 w 3548299"/>
              <a:gd name="connsiteY46" fmla="*/ 3988675 h 4083269"/>
              <a:gd name="connsiteX47" fmla="*/ 2097871 w 3548299"/>
              <a:gd name="connsiteY47" fmla="*/ 3972910 h 4083269"/>
              <a:gd name="connsiteX48" fmla="*/ 1987513 w 3548299"/>
              <a:gd name="connsiteY48" fmla="*/ 3941379 h 4083269"/>
              <a:gd name="connsiteX49" fmla="*/ 1892919 w 3548299"/>
              <a:gd name="connsiteY49" fmla="*/ 3878317 h 4083269"/>
              <a:gd name="connsiteX50" fmla="*/ 1861388 w 3548299"/>
              <a:gd name="connsiteY50" fmla="*/ 3831020 h 4083269"/>
              <a:gd name="connsiteX51" fmla="*/ 1814092 w 3548299"/>
              <a:gd name="connsiteY51" fmla="*/ 3736427 h 4083269"/>
              <a:gd name="connsiteX52" fmla="*/ 1766795 w 3548299"/>
              <a:gd name="connsiteY52" fmla="*/ 3704896 h 4083269"/>
              <a:gd name="connsiteX53" fmla="*/ 1672202 w 3548299"/>
              <a:gd name="connsiteY53" fmla="*/ 3673365 h 4083269"/>
              <a:gd name="connsiteX54" fmla="*/ 1656437 w 3548299"/>
              <a:gd name="connsiteY54" fmla="*/ 3515710 h 4083269"/>
              <a:gd name="connsiteX55" fmla="*/ 1640671 w 3548299"/>
              <a:gd name="connsiteY55" fmla="*/ 3468413 h 4083269"/>
              <a:gd name="connsiteX56" fmla="*/ 1498782 w 3548299"/>
              <a:gd name="connsiteY56" fmla="*/ 3389586 h 4083269"/>
              <a:gd name="connsiteX57" fmla="*/ 1388423 w 3548299"/>
              <a:gd name="connsiteY57" fmla="*/ 3358055 h 4083269"/>
              <a:gd name="connsiteX58" fmla="*/ 1341126 w 3548299"/>
              <a:gd name="connsiteY58" fmla="*/ 3326524 h 4083269"/>
              <a:gd name="connsiteX59" fmla="*/ 1151940 w 3548299"/>
              <a:gd name="connsiteY59" fmla="*/ 3279227 h 4083269"/>
              <a:gd name="connsiteX60" fmla="*/ 1104644 w 3548299"/>
              <a:gd name="connsiteY60" fmla="*/ 3263462 h 4083269"/>
              <a:gd name="connsiteX61" fmla="*/ 994285 w 3548299"/>
              <a:gd name="connsiteY61" fmla="*/ 3247696 h 4083269"/>
              <a:gd name="connsiteX62" fmla="*/ 1057 w 3548299"/>
              <a:gd name="connsiteY62" fmla="*/ 3263462 h 4083269"/>
              <a:gd name="connsiteX63" fmla="*/ 16823 w 3548299"/>
              <a:gd name="connsiteY63" fmla="*/ 3263462 h 4083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548299" h="4083269">
                <a:moveTo>
                  <a:pt x="1546078" y="378372"/>
                </a:moveTo>
                <a:cubicBezTo>
                  <a:pt x="1572354" y="362606"/>
                  <a:pt x="1597498" y="344779"/>
                  <a:pt x="1624906" y="331075"/>
                </a:cubicBezTo>
                <a:cubicBezTo>
                  <a:pt x="1639770" y="323643"/>
                  <a:pt x="1657338" y="322742"/>
                  <a:pt x="1672202" y="315310"/>
                </a:cubicBezTo>
                <a:cubicBezTo>
                  <a:pt x="1689150" y="306836"/>
                  <a:pt x="1702552" y="292253"/>
                  <a:pt x="1719499" y="283779"/>
                </a:cubicBezTo>
                <a:cubicBezTo>
                  <a:pt x="1734363" y="276347"/>
                  <a:pt x="1751931" y="275445"/>
                  <a:pt x="1766795" y="268013"/>
                </a:cubicBezTo>
                <a:cubicBezTo>
                  <a:pt x="1783742" y="259539"/>
                  <a:pt x="1796777" y="244177"/>
                  <a:pt x="1814092" y="236482"/>
                </a:cubicBezTo>
                <a:cubicBezTo>
                  <a:pt x="1844464" y="222983"/>
                  <a:pt x="1908685" y="204951"/>
                  <a:pt x="1908685" y="204951"/>
                </a:cubicBezTo>
                <a:cubicBezTo>
                  <a:pt x="1919195" y="189186"/>
                  <a:pt x="1926818" y="171053"/>
                  <a:pt x="1940216" y="157655"/>
                </a:cubicBezTo>
                <a:cubicBezTo>
                  <a:pt x="1977692" y="120180"/>
                  <a:pt x="2035274" y="110204"/>
                  <a:pt x="2082106" y="94593"/>
                </a:cubicBezTo>
                <a:lnTo>
                  <a:pt x="2176699" y="63062"/>
                </a:lnTo>
                <a:cubicBezTo>
                  <a:pt x="2192464" y="57807"/>
                  <a:pt x="2207409" y="48333"/>
                  <a:pt x="2223995" y="47296"/>
                </a:cubicBezTo>
                <a:lnTo>
                  <a:pt x="2476244" y="31531"/>
                </a:lnTo>
                <a:cubicBezTo>
                  <a:pt x="2497265" y="26276"/>
                  <a:pt x="2518472" y="21718"/>
                  <a:pt x="2539306" y="15765"/>
                </a:cubicBezTo>
                <a:cubicBezTo>
                  <a:pt x="2555285" y="11200"/>
                  <a:pt x="2569984" y="0"/>
                  <a:pt x="2586602" y="0"/>
                </a:cubicBezTo>
                <a:cubicBezTo>
                  <a:pt x="2705290" y="0"/>
                  <a:pt x="2734999" y="18549"/>
                  <a:pt x="2838851" y="31531"/>
                </a:cubicBezTo>
                <a:cubicBezTo>
                  <a:pt x="3409090" y="102811"/>
                  <a:pt x="2930988" y="35685"/>
                  <a:pt x="3232988" y="78827"/>
                </a:cubicBezTo>
                <a:cubicBezTo>
                  <a:pt x="3250756" y="77460"/>
                  <a:pt x="3454403" y="43190"/>
                  <a:pt x="3516768" y="78827"/>
                </a:cubicBezTo>
                <a:cubicBezTo>
                  <a:pt x="3533219" y="88228"/>
                  <a:pt x="3537789" y="110358"/>
                  <a:pt x="3548299" y="126124"/>
                </a:cubicBezTo>
                <a:cubicBezTo>
                  <a:pt x="3514542" y="227390"/>
                  <a:pt x="3526698" y="182728"/>
                  <a:pt x="3501002" y="362606"/>
                </a:cubicBezTo>
                <a:cubicBezTo>
                  <a:pt x="3480716" y="504610"/>
                  <a:pt x="3491346" y="436311"/>
                  <a:pt x="3469471" y="567558"/>
                </a:cubicBezTo>
                <a:cubicBezTo>
                  <a:pt x="3464216" y="725213"/>
                  <a:pt x="3453706" y="882781"/>
                  <a:pt x="3453706" y="1040524"/>
                </a:cubicBezTo>
                <a:cubicBezTo>
                  <a:pt x="3453706" y="1168050"/>
                  <a:pt x="3466705" y="1228879"/>
                  <a:pt x="3485237" y="1340069"/>
                </a:cubicBezTo>
                <a:cubicBezTo>
                  <a:pt x="3490492" y="1408386"/>
                  <a:pt x="3492996" y="1476971"/>
                  <a:pt x="3501002" y="1545020"/>
                </a:cubicBezTo>
                <a:cubicBezTo>
                  <a:pt x="3503534" y="1566539"/>
                  <a:pt x="3514500" y="1586533"/>
                  <a:pt x="3516768" y="1608082"/>
                </a:cubicBezTo>
                <a:cubicBezTo>
                  <a:pt x="3525038" y="1686651"/>
                  <a:pt x="3527278" y="1765737"/>
                  <a:pt x="3532533" y="1844565"/>
                </a:cubicBezTo>
                <a:cubicBezTo>
                  <a:pt x="3527278" y="1949668"/>
                  <a:pt x="3528830" y="2055334"/>
                  <a:pt x="3516768" y="2159875"/>
                </a:cubicBezTo>
                <a:cubicBezTo>
                  <a:pt x="3502137" y="2286676"/>
                  <a:pt x="3490623" y="2218701"/>
                  <a:pt x="3453706" y="2301765"/>
                </a:cubicBezTo>
                <a:cubicBezTo>
                  <a:pt x="3423289" y="2370202"/>
                  <a:pt x="3416845" y="2417896"/>
                  <a:pt x="3406409" y="2490951"/>
                </a:cubicBezTo>
                <a:cubicBezTo>
                  <a:pt x="3400417" y="2532894"/>
                  <a:pt x="3395899" y="2575034"/>
                  <a:pt x="3390644" y="2617075"/>
                </a:cubicBezTo>
                <a:cubicBezTo>
                  <a:pt x="3395899" y="2648606"/>
                  <a:pt x="3400140" y="2680324"/>
                  <a:pt x="3406409" y="2711669"/>
                </a:cubicBezTo>
                <a:cubicBezTo>
                  <a:pt x="3416306" y="2761152"/>
                  <a:pt x="3422916" y="2776954"/>
                  <a:pt x="3437940" y="2822027"/>
                </a:cubicBezTo>
                <a:cubicBezTo>
                  <a:pt x="3432685" y="2890344"/>
                  <a:pt x="3432861" y="2959298"/>
                  <a:pt x="3422175" y="3026979"/>
                </a:cubicBezTo>
                <a:cubicBezTo>
                  <a:pt x="3422174" y="3026985"/>
                  <a:pt x="3382762" y="3145218"/>
                  <a:pt x="3374878" y="3168869"/>
                </a:cubicBezTo>
                <a:lnTo>
                  <a:pt x="3343347" y="3263462"/>
                </a:lnTo>
                <a:lnTo>
                  <a:pt x="3327582" y="3310758"/>
                </a:lnTo>
                <a:cubicBezTo>
                  <a:pt x="3332837" y="3421117"/>
                  <a:pt x="3331146" y="3532026"/>
                  <a:pt x="3343347" y="3641834"/>
                </a:cubicBezTo>
                <a:cubicBezTo>
                  <a:pt x="3347017" y="3674867"/>
                  <a:pt x="3368360" y="3703836"/>
                  <a:pt x="3374878" y="3736427"/>
                </a:cubicBezTo>
                <a:lnTo>
                  <a:pt x="3390644" y="3815255"/>
                </a:lnTo>
                <a:cubicBezTo>
                  <a:pt x="3384835" y="3855918"/>
                  <a:pt x="3381124" y="3928887"/>
                  <a:pt x="3359113" y="3972910"/>
                </a:cubicBezTo>
                <a:cubicBezTo>
                  <a:pt x="3350639" y="3989857"/>
                  <a:pt x="3340980" y="4006808"/>
                  <a:pt x="3327582" y="4020206"/>
                </a:cubicBezTo>
                <a:cubicBezTo>
                  <a:pt x="3314184" y="4033604"/>
                  <a:pt x="3297600" y="4044041"/>
                  <a:pt x="3280285" y="4051737"/>
                </a:cubicBezTo>
                <a:cubicBezTo>
                  <a:pt x="3249913" y="4065236"/>
                  <a:pt x="3185692" y="4083269"/>
                  <a:pt x="3185692" y="4083269"/>
                </a:cubicBezTo>
                <a:cubicBezTo>
                  <a:pt x="3128998" y="4073820"/>
                  <a:pt x="3093199" y="4072907"/>
                  <a:pt x="3043802" y="4051737"/>
                </a:cubicBezTo>
                <a:cubicBezTo>
                  <a:pt x="3022200" y="4042479"/>
                  <a:pt x="3002561" y="4028934"/>
                  <a:pt x="2980740" y="4020206"/>
                </a:cubicBezTo>
                <a:cubicBezTo>
                  <a:pt x="2785925" y="3942280"/>
                  <a:pt x="2970977" y="4031090"/>
                  <a:pt x="2823085" y="3957144"/>
                </a:cubicBezTo>
                <a:cubicBezTo>
                  <a:pt x="2728492" y="3962399"/>
                  <a:pt x="2633689" y="3964703"/>
                  <a:pt x="2539306" y="3972910"/>
                </a:cubicBezTo>
                <a:cubicBezTo>
                  <a:pt x="2512610" y="3975231"/>
                  <a:pt x="2487274" y="3988675"/>
                  <a:pt x="2460478" y="3988675"/>
                </a:cubicBezTo>
                <a:cubicBezTo>
                  <a:pt x="2339495" y="3988675"/>
                  <a:pt x="2218740" y="3978165"/>
                  <a:pt x="2097871" y="3972910"/>
                </a:cubicBezTo>
                <a:cubicBezTo>
                  <a:pt x="2083032" y="3969200"/>
                  <a:pt x="2006016" y="3951658"/>
                  <a:pt x="1987513" y="3941379"/>
                </a:cubicBezTo>
                <a:cubicBezTo>
                  <a:pt x="1954386" y="3922975"/>
                  <a:pt x="1892919" y="3878317"/>
                  <a:pt x="1892919" y="3878317"/>
                </a:cubicBezTo>
                <a:cubicBezTo>
                  <a:pt x="1882409" y="3862551"/>
                  <a:pt x="1869862" y="3847968"/>
                  <a:pt x="1861388" y="3831020"/>
                </a:cubicBezTo>
                <a:cubicBezTo>
                  <a:pt x="1835744" y="3779730"/>
                  <a:pt x="1859274" y="3781609"/>
                  <a:pt x="1814092" y="3736427"/>
                </a:cubicBezTo>
                <a:cubicBezTo>
                  <a:pt x="1800694" y="3723029"/>
                  <a:pt x="1784110" y="3712591"/>
                  <a:pt x="1766795" y="3704896"/>
                </a:cubicBezTo>
                <a:cubicBezTo>
                  <a:pt x="1736423" y="3691397"/>
                  <a:pt x="1672202" y="3673365"/>
                  <a:pt x="1672202" y="3673365"/>
                </a:cubicBezTo>
                <a:cubicBezTo>
                  <a:pt x="1666947" y="3620813"/>
                  <a:pt x="1664468" y="3567910"/>
                  <a:pt x="1656437" y="3515710"/>
                </a:cubicBezTo>
                <a:cubicBezTo>
                  <a:pt x="1653910" y="3499285"/>
                  <a:pt x="1649889" y="3482240"/>
                  <a:pt x="1640671" y="3468413"/>
                </a:cubicBezTo>
                <a:cubicBezTo>
                  <a:pt x="1600215" y="3407729"/>
                  <a:pt x="1569295" y="3413091"/>
                  <a:pt x="1498782" y="3389586"/>
                </a:cubicBezTo>
                <a:cubicBezTo>
                  <a:pt x="1430926" y="3366967"/>
                  <a:pt x="1467612" y="3377852"/>
                  <a:pt x="1388423" y="3358055"/>
                </a:cubicBezTo>
                <a:cubicBezTo>
                  <a:pt x="1372657" y="3347545"/>
                  <a:pt x="1358441" y="3334219"/>
                  <a:pt x="1341126" y="3326524"/>
                </a:cubicBezTo>
                <a:cubicBezTo>
                  <a:pt x="1245559" y="3284050"/>
                  <a:pt x="1251088" y="3301260"/>
                  <a:pt x="1151940" y="3279227"/>
                </a:cubicBezTo>
                <a:cubicBezTo>
                  <a:pt x="1135718" y="3275622"/>
                  <a:pt x="1120939" y="3266721"/>
                  <a:pt x="1104644" y="3263462"/>
                </a:cubicBezTo>
                <a:cubicBezTo>
                  <a:pt x="1068206" y="3256174"/>
                  <a:pt x="1031071" y="3252951"/>
                  <a:pt x="994285" y="3247696"/>
                </a:cubicBezTo>
                <a:lnTo>
                  <a:pt x="1057" y="3263462"/>
                </a:lnTo>
                <a:cubicBezTo>
                  <a:pt x="-4198" y="3263547"/>
                  <a:pt x="11568" y="3263462"/>
                  <a:pt x="16823" y="326346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7128284" y="21328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7164288" y="243765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149186" y="2704463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149186" y="300533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164288" y="3241576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Ovale 20"/>
          <p:cNvSpPr/>
          <p:nvPr/>
        </p:nvSpPr>
        <p:spPr>
          <a:xfrm>
            <a:off x="7127415" y="352641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127415" y="3861048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7127415" y="4149080"/>
            <a:ext cx="216024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8496436" y="2276872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 flipH="1">
            <a:off x="8506054" y="2924944"/>
            <a:ext cx="98394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8460432" y="3600713"/>
            <a:ext cx="108012" cy="4043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Triangolo isoscele 23"/>
          <p:cNvSpPr/>
          <p:nvPr/>
        </p:nvSpPr>
        <p:spPr>
          <a:xfrm>
            <a:off x="7679157" y="1749972"/>
            <a:ext cx="407756" cy="382884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 rot="711840">
            <a:off x="899302" y="1493201"/>
            <a:ext cx="457200" cy="77686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Picture 2" descr="C:\Users\Samsung\Pictures\elefant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924944"/>
            <a:ext cx="828700" cy="5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Samsung\Pictures\rinoceron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20" y="2204864"/>
            <a:ext cx="833783" cy="63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Samsung\Pictures\megacer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157" y="3429000"/>
            <a:ext cx="576063" cy="5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igura a mano libera 12"/>
          <p:cNvSpPr/>
          <p:nvPr/>
        </p:nvSpPr>
        <p:spPr>
          <a:xfrm>
            <a:off x="6773521" y="1749972"/>
            <a:ext cx="1686911" cy="3184635"/>
          </a:xfrm>
          <a:custGeom>
            <a:avLst/>
            <a:gdLst>
              <a:gd name="connsiteX0" fmla="*/ 0 w 1686911"/>
              <a:gd name="connsiteY0" fmla="*/ 0 h 3184635"/>
              <a:gd name="connsiteX1" fmla="*/ 15766 w 1686911"/>
              <a:gd name="connsiteY1" fmla="*/ 78828 h 3184635"/>
              <a:gd name="connsiteX2" fmla="*/ 63062 w 1686911"/>
              <a:gd name="connsiteY2" fmla="*/ 110359 h 3184635"/>
              <a:gd name="connsiteX3" fmla="*/ 110359 w 1686911"/>
              <a:gd name="connsiteY3" fmla="*/ 157656 h 3184635"/>
              <a:gd name="connsiteX4" fmla="*/ 204952 w 1686911"/>
              <a:gd name="connsiteY4" fmla="*/ 189187 h 3184635"/>
              <a:gd name="connsiteX5" fmla="*/ 252249 w 1686911"/>
              <a:gd name="connsiteY5" fmla="*/ 204952 h 3184635"/>
              <a:gd name="connsiteX6" fmla="*/ 299545 w 1686911"/>
              <a:gd name="connsiteY6" fmla="*/ 220718 h 3184635"/>
              <a:gd name="connsiteX7" fmla="*/ 646386 w 1686911"/>
              <a:gd name="connsiteY7" fmla="*/ 252249 h 3184635"/>
              <a:gd name="connsiteX8" fmla="*/ 1166649 w 1686911"/>
              <a:gd name="connsiteY8" fmla="*/ 268014 h 3184635"/>
              <a:gd name="connsiteX9" fmla="*/ 1355835 w 1686911"/>
              <a:gd name="connsiteY9" fmla="*/ 283780 h 3184635"/>
              <a:gd name="connsiteX10" fmla="*/ 1545021 w 1686911"/>
              <a:gd name="connsiteY10" fmla="*/ 315311 h 3184635"/>
              <a:gd name="connsiteX11" fmla="*/ 1592317 w 1686911"/>
              <a:gd name="connsiteY11" fmla="*/ 346842 h 3184635"/>
              <a:gd name="connsiteX12" fmla="*/ 1623849 w 1686911"/>
              <a:gd name="connsiteY12" fmla="*/ 378373 h 3184635"/>
              <a:gd name="connsiteX13" fmla="*/ 1639614 w 1686911"/>
              <a:gd name="connsiteY13" fmla="*/ 425669 h 3184635"/>
              <a:gd name="connsiteX14" fmla="*/ 1686911 w 1686911"/>
              <a:gd name="connsiteY14" fmla="*/ 520262 h 3184635"/>
              <a:gd name="connsiteX15" fmla="*/ 1671145 w 1686911"/>
              <a:gd name="connsiteY15" fmla="*/ 567559 h 3184635"/>
              <a:gd name="connsiteX16" fmla="*/ 1576552 w 1686911"/>
              <a:gd name="connsiteY16" fmla="*/ 583325 h 3184635"/>
              <a:gd name="connsiteX17" fmla="*/ 1513490 w 1686911"/>
              <a:gd name="connsiteY17" fmla="*/ 599090 h 3184635"/>
              <a:gd name="connsiteX18" fmla="*/ 1481959 w 1686911"/>
              <a:gd name="connsiteY18" fmla="*/ 646387 h 3184635"/>
              <a:gd name="connsiteX19" fmla="*/ 1466193 w 1686911"/>
              <a:gd name="connsiteY19" fmla="*/ 756745 h 3184635"/>
              <a:gd name="connsiteX20" fmla="*/ 1056290 w 1686911"/>
              <a:gd name="connsiteY20" fmla="*/ 835573 h 3184635"/>
              <a:gd name="connsiteX21" fmla="*/ 1182414 w 1686911"/>
              <a:gd name="connsiteY21" fmla="*/ 804042 h 3184635"/>
              <a:gd name="connsiteX22" fmla="*/ 1229711 w 1686911"/>
              <a:gd name="connsiteY22" fmla="*/ 788276 h 3184635"/>
              <a:gd name="connsiteX23" fmla="*/ 788276 w 1686911"/>
              <a:gd name="connsiteY23" fmla="*/ 804042 h 3184635"/>
              <a:gd name="connsiteX24" fmla="*/ 740980 w 1686911"/>
              <a:gd name="connsiteY24" fmla="*/ 819807 h 3184635"/>
              <a:gd name="connsiteX25" fmla="*/ 677917 w 1686911"/>
              <a:gd name="connsiteY25" fmla="*/ 835573 h 3184635"/>
              <a:gd name="connsiteX26" fmla="*/ 630621 w 1686911"/>
              <a:gd name="connsiteY26" fmla="*/ 867104 h 3184635"/>
              <a:gd name="connsiteX27" fmla="*/ 599090 w 1686911"/>
              <a:gd name="connsiteY27" fmla="*/ 961697 h 3184635"/>
              <a:gd name="connsiteX28" fmla="*/ 630621 w 1686911"/>
              <a:gd name="connsiteY28" fmla="*/ 1008994 h 3184635"/>
              <a:gd name="connsiteX29" fmla="*/ 709449 w 1686911"/>
              <a:gd name="connsiteY29" fmla="*/ 1072056 h 3184635"/>
              <a:gd name="connsiteX30" fmla="*/ 772511 w 1686911"/>
              <a:gd name="connsiteY30" fmla="*/ 1166649 h 3184635"/>
              <a:gd name="connsiteX31" fmla="*/ 819807 w 1686911"/>
              <a:gd name="connsiteY31" fmla="*/ 1198180 h 3184635"/>
              <a:gd name="connsiteX32" fmla="*/ 914400 w 1686911"/>
              <a:gd name="connsiteY32" fmla="*/ 1229711 h 3184635"/>
              <a:gd name="connsiteX33" fmla="*/ 961697 w 1686911"/>
              <a:gd name="connsiteY33" fmla="*/ 1324304 h 3184635"/>
              <a:gd name="connsiteX34" fmla="*/ 835573 w 1686911"/>
              <a:gd name="connsiteY34" fmla="*/ 1403131 h 3184635"/>
              <a:gd name="connsiteX35" fmla="*/ 740980 w 1686911"/>
              <a:gd name="connsiteY35" fmla="*/ 1466194 h 3184635"/>
              <a:gd name="connsiteX36" fmla="*/ 756745 w 1686911"/>
              <a:gd name="connsiteY36" fmla="*/ 1608083 h 3184635"/>
              <a:gd name="connsiteX37" fmla="*/ 709449 w 1686911"/>
              <a:gd name="connsiteY37" fmla="*/ 1639614 h 3184635"/>
              <a:gd name="connsiteX38" fmla="*/ 677917 w 1686911"/>
              <a:gd name="connsiteY38" fmla="*/ 1671145 h 3184635"/>
              <a:gd name="connsiteX39" fmla="*/ 583324 w 1686911"/>
              <a:gd name="connsiteY39" fmla="*/ 1702676 h 3184635"/>
              <a:gd name="connsiteX40" fmla="*/ 646386 w 1686911"/>
              <a:gd name="connsiteY40" fmla="*/ 1734207 h 3184635"/>
              <a:gd name="connsiteX41" fmla="*/ 740980 w 1686911"/>
              <a:gd name="connsiteY41" fmla="*/ 1765738 h 3184635"/>
              <a:gd name="connsiteX42" fmla="*/ 851338 w 1686911"/>
              <a:gd name="connsiteY42" fmla="*/ 1813035 h 3184635"/>
              <a:gd name="connsiteX43" fmla="*/ 1355835 w 1686911"/>
              <a:gd name="connsiteY43" fmla="*/ 1844566 h 3184635"/>
              <a:gd name="connsiteX44" fmla="*/ 1497724 w 1686911"/>
              <a:gd name="connsiteY44" fmla="*/ 1954925 h 3184635"/>
              <a:gd name="connsiteX45" fmla="*/ 1592317 w 1686911"/>
              <a:gd name="connsiteY45" fmla="*/ 2002221 h 3184635"/>
              <a:gd name="connsiteX46" fmla="*/ 1639614 w 1686911"/>
              <a:gd name="connsiteY46" fmla="*/ 2144111 h 3184635"/>
              <a:gd name="connsiteX47" fmla="*/ 1576552 w 1686911"/>
              <a:gd name="connsiteY47" fmla="*/ 2238704 h 3184635"/>
              <a:gd name="connsiteX48" fmla="*/ 1418897 w 1686911"/>
              <a:gd name="connsiteY48" fmla="*/ 2317531 h 3184635"/>
              <a:gd name="connsiteX49" fmla="*/ 1324304 w 1686911"/>
              <a:gd name="connsiteY49" fmla="*/ 2349062 h 3184635"/>
              <a:gd name="connsiteX50" fmla="*/ 1166649 w 1686911"/>
              <a:gd name="connsiteY50" fmla="*/ 2333297 h 3184635"/>
              <a:gd name="connsiteX51" fmla="*/ 1087821 w 1686911"/>
              <a:gd name="connsiteY51" fmla="*/ 2317531 h 3184635"/>
              <a:gd name="connsiteX52" fmla="*/ 945931 w 1686911"/>
              <a:gd name="connsiteY52" fmla="*/ 2333297 h 3184635"/>
              <a:gd name="connsiteX53" fmla="*/ 914400 w 1686911"/>
              <a:gd name="connsiteY53" fmla="*/ 2380594 h 3184635"/>
              <a:gd name="connsiteX54" fmla="*/ 914400 w 1686911"/>
              <a:gd name="connsiteY54" fmla="*/ 2554014 h 3184635"/>
              <a:gd name="connsiteX55" fmla="*/ 756745 w 1686911"/>
              <a:gd name="connsiteY55" fmla="*/ 2632842 h 3184635"/>
              <a:gd name="connsiteX56" fmla="*/ 709449 w 1686911"/>
              <a:gd name="connsiteY56" fmla="*/ 2648607 h 3184635"/>
              <a:gd name="connsiteX57" fmla="*/ 867104 w 1686911"/>
              <a:gd name="connsiteY57" fmla="*/ 2680138 h 3184635"/>
              <a:gd name="connsiteX58" fmla="*/ 930166 w 1686911"/>
              <a:gd name="connsiteY58" fmla="*/ 2695904 h 3184635"/>
              <a:gd name="connsiteX59" fmla="*/ 1119352 w 1686911"/>
              <a:gd name="connsiteY59" fmla="*/ 2711669 h 3184635"/>
              <a:gd name="connsiteX60" fmla="*/ 1245476 w 1686911"/>
              <a:gd name="connsiteY60" fmla="*/ 2743200 h 3184635"/>
              <a:gd name="connsiteX61" fmla="*/ 1355835 w 1686911"/>
              <a:gd name="connsiteY61" fmla="*/ 2790497 h 3184635"/>
              <a:gd name="connsiteX62" fmla="*/ 1450428 w 1686911"/>
              <a:gd name="connsiteY62" fmla="*/ 2822028 h 3184635"/>
              <a:gd name="connsiteX63" fmla="*/ 1497724 w 1686911"/>
              <a:gd name="connsiteY63" fmla="*/ 2837794 h 3184635"/>
              <a:gd name="connsiteX64" fmla="*/ 1545021 w 1686911"/>
              <a:gd name="connsiteY64" fmla="*/ 2822028 h 3184635"/>
              <a:gd name="connsiteX65" fmla="*/ 1608083 w 1686911"/>
              <a:gd name="connsiteY65" fmla="*/ 2822028 h 3184635"/>
              <a:gd name="connsiteX66" fmla="*/ 1592317 w 1686911"/>
              <a:gd name="connsiteY66" fmla="*/ 2979683 h 3184635"/>
              <a:gd name="connsiteX67" fmla="*/ 1576552 w 1686911"/>
              <a:gd name="connsiteY67" fmla="*/ 3026980 h 3184635"/>
              <a:gd name="connsiteX68" fmla="*/ 1560786 w 1686911"/>
              <a:gd name="connsiteY68" fmla="*/ 3090042 h 3184635"/>
              <a:gd name="connsiteX69" fmla="*/ 1545021 w 1686911"/>
              <a:gd name="connsiteY69" fmla="*/ 3137338 h 3184635"/>
              <a:gd name="connsiteX70" fmla="*/ 1450428 w 1686911"/>
              <a:gd name="connsiteY70" fmla="*/ 3184635 h 3184635"/>
              <a:gd name="connsiteX71" fmla="*/ 914400 w 1686911"/>
              <a:gd name="connsiteY71" fmla="*/ 3153104 h 3184635"/>
              <a:gd name="connsiteX72" fmla="*/ 851338 w 1686911"/>
              <a:gd name="connsiteY72" fmla="*/ 3137338 h 3184635"/>
              <a:gd name="connsiteX73" fmla="*/ 804042 w 1686911"/>
              <a:gd name="connsiteY73" fmla="*/ 3105807 h 3184635"/>
              <a:gd name="connsiteX74" fmla="*/ 709449 w 1686911"/>
              <a:gd name="connsiteY74" fmla="*/ 3074276 h 3184635"/>
              <a:gd name="connsiteX75" fmla="*/ 614855 w 1686911"/>
              <a:gd name="connsiteY75" fmla="*/ 3026980 h 3184635"/>
              <a:gd name="connsiteX76" fmla="*/ 567559 w 1686911"/>
              <a:gd name="connsiteY76" fmla="*/ 2995449 h 3184635"/>
              <a:gd name="connsiteX77" fmla="*/ 520262 w 1686911"/>
              <a:gd name="connsiteY77" fmla="*/ 2979683 h 3184635"/>
              <a:gd name="connsiteX78" fmla="*/ 15766 w 1686911"/>
              <a:gd name="connsiteY78" fmla="*/ 2963918 h 3184635"/>
              <a:gd name="connsiteX79" fmla="*/ 63062 w 1686911"/>
              <a:gd name="connsiteY79" fmla="*/ 2916621 h 318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686911" h="3184635">
                <a:moveTo>
                  <a:pt x="0" y="0"/>
                </a:moveTo>
                <a:cubicBezTo>
                  <a:pt x="5255" y="26276"/>
                  <a:pt x="2471" y="55562"/>
                  <a:pt x="15766" y="78828"/>
                </a:cubicBezTo>
                <a:cubicBezTo>
                  <a:pt x="25167" y="95279"/>
                  <a:pt x="48506" y="98229"/>
                  <a:pt x="63062" y="110359"/>
                </a:cubicBezTo>
                <a:cubicBezTo>
                  <a:pt x="80190" y="124633"/>
                  <a:pt x="90869" y="146828"/>
                  <a:pt x="110359" y="157656"/>
                </a:cubicBezTo>
                <a:cubicBezTo>
                  <a:pt x="139413" y="173797"/>
                  <a:pt x="173421" y="178677"/>
                  <a:pt x="204952" y="189187"/>
                </a:cubicBezTo>
                <a:lnTo>
                  <a:pt x="252249" y="204952"/>
                </a:lnTo>
                <a:cubicBezTo>
                  <a:pt x="268014" y="210207"/>
                  <a:pt x="283094" y="218368"/>
                  <a:pt x="299545" y="220718"/>
                </a:cubicBezTo>
                <a:cubicBezTo>
                  <a:pt x="456318" y="243113"/>
                  <a:pt x="440421" y="243667"/>
                  <a:pt x="646386" y="252249"/>
                </a:cubicBezTo>
                <a:cubicBezTo>
                  <a:pt x="819736" y="259472"/>
                  <a:pt x="993228" y="262759"/>
                  <a:pt x="1166649" y="268014"/>
                </a:cubicBezTo>
                <a:lnTo>
                  <a:pt x="1355835" y="283780"/>
                </a:lnTo>
                <a:cubicBezTo>
                  <a:pt x="1399035" y="287894"/>
                  <a:pt x="1492811" y="289206"/>
                  <a:pt x="1545021" y="315311"/>
                </a:cubicBezTo>
                <a:cubicBezTo>
                  <a:pt x="1561968" y="323785"/>
                  <a:pt x="1577521" y="335006"/>
                  <a:pt x="1592317" y="346842"/>
                </a:cubicBezTo>
                <a:cubicBezTo>
                  <a:pt x="1603924" y="356127"/>
                  <a:pt x="1613338" y="367863"/>
                  <a:pt x="1623849" y="378373"/>
                </a:cubicBezTo>
                <a:cubicBezTo>
                  <a:pt x="1629104" y="394138"/>
                  <a:pt x="1632182" y="410805"/>
                  <a:pt x="1639614" y="425669"/>
                </a:cubicBezTo>
                <a:cubicBezTo>
                  <a:pt x="1700741" y="547924"/>
                  <a:pt x="1647281" y="401376"/>
                  <a:pt x="1686911" y="520262"/>
                </a:cubicBezTo>
                <a:cubicBezTo>
                  <a:pt x="1681656" y="536028"/>
                  <a:pt x="1685574" y="559314"/>
                  <a:pt x="1671145" y="567559"/>
                </a:cubicBezTo>
                <a:cubicBezTo>
                  <a:pt x="1643391" y="583419"/>
                  <a:pt x="1607897" y="577056"/>
                  <a:pt x="1576552" y="583325"/>
                </a:cubicBezTo>
                <a:cubicBezTo>
                  <a:pt x="1555305" y="587574"/>
                  <a:pt x="1534511" y="593835"/>
                  <a:pt x="1513490" y="599090"/>
                </a:cubicBezTo>
                <a:cubicBezTo>
                  <a:pt x="1502980" y="614856"/>
                  <a:pt x="1487404" y="628238"/>
                  <a:pt x="1481959" y="646387"/>
                </a:cubicBezTo>
                <a:cubicBezTo>
                  <a:pt x="1471281" y="681979"/>
                  <a:pt x="1486143" y="725395"/>
                  <a:pt x="1466193" y="756745"/>
                </a:cubicBezTo>
                <a:cubicBezTo>
                  <a:pt x="1392362" y="872764"/>
                  <a:pt x="1108641" y="832955"/>
                  <a:pt x="1056290" y="835573"/>
                </a:cubicBezTo>
                <a:cubicBezTo>
                  <a:pt x="1098331" y="825063"/>
                  <a:pt x="1141303" y="817746"/>
                  <a:pt x="1182414" y="804042"/>
                </a:cubicBezTo>
                <a:cubicBezTo>
                  <a:pt x="1198180" y="798787"/>
                  <a:pt x="1246330" y="788276"/>
                  <a:pt x="1229711" y="788276"/>
                </a:cubicBezTo>
                <a:cubicBezTo>
                  <a:pt x="1082472" y="788276"/>
                  <a:pt x="935421" y="798787"/>
                  <a:pt x="788276" y="804042"/>
                </a:cubicBezTo>
                <a:cubicBezTo>
                  <a:pt x="772511" y="809297"/>
                  <a:pt x="756959" y="815242"/>
                  <a:pt x="740980" y="819807"/>
                </a:cubicBezTo>
                <a:cubicBezTo>
                  <a:pt x="720146" y="825760"/>
                  <a:pt x="697833" y="827038"/>
                  <a:pt x="677917" y="835573"/>
                </a:cubicBezTo>
                <a:cubicBezTo>
                  <a:pt x="660501" y="843037"/>
                  <a:pt x="646386" y="856594"/>
                  <a:pt x="630621" y="867104"/>
                </a:cubicBezTo>
                <a:cubicBezTo>
                  <a:pt x="620111" y="898635"/>
                  <a:pt x="580654" y="934042"/>
                  <a:pt x="599090" y="961697"/>
                </a:cubicBezTo>
                <a:cubicBezTo>
                  <a:pt x="609600" y="977463"/>
                  <a:pt x="617223" y="995596"/>
                  <a:pt x="630621" y="1008994"/>
                </a:cubicBezTo>
                <a:cubicBezTo>
                  <a:pt x="692673" y="1071047"/>
                  <a:pt x="662645" y="1009652"/>
                  <a:pt x="709449" y="1072056"/>
                </a:cubicBezTo>
                <a:cubicBezTo>
                  <a:pt x="732186" y="1102372"/>
                  <a:pt x="740980" y="1145628"/>
                  <a:pt x="772511" y="1166649"/>
                </a:cubicBezTo>
                <a:cubicBezTo>
                  <a:pt x="788276" y="1177159"/>
                  <a:pt x="802492" y="1190485"/>
                  <a:pt x="819807" y="1198180"/>
                </a:cubicBezTo>
                <a:cubicBezTo>
                  <a:pt x="850179" y="1211679"/>
                  <a:pt x="914400" y="1229711"/>
                  <a:pt x="914400" y="1229711"/>
                </a:cubicBezTo>
                <a:cubicBezTo>
                  <a:pt x="919711" y="1237677"/>
                  <a:pt x="971021" y="1305655"/>
                  <a:pt x="961697" y="1324304"/>
                </a:cubicBezTo>
                <a:cubicBezTo>
                  <a:pt x="943294" y="1361111"/>
                  <a:pt x="865376" y="1381843"/>
                  <a:pt x="835573" y="1403131"/>
                </a:cubicBezTo>
                <a:cubicBezTo>
                  <a:pt x="732238" y="1476942"/>
                  <a:pt x="842437" y="1432374"/>
                  <a:pt x="740980" y="1466194"/>
                </a:cubicBezTo>
                <a:cubicBezTo>
                  <a:pt x="756128" y="1511637"/>
                  <a:pt x="793841" y="1561713"/>
                  <a:pt x="756745" y="1608083"/>
                </a:cubicBezTo>
                <a:cubicBezTo>
                  <a:pt x="744908" y="1622879"/>
                  <a:pt x="724245" y="1627778"/>
                  <a:pt x="709449" y="1639614"/>
                </a:cubicBezTo>
                <a:cubicBezTo>
                  <a:pt x="697842" y="1648899"/>
                  <a:pt x="691212" y="1664498"/>
                  <a:pt x="677917" y="1671145"/>
                </a:cubicBezTo>
                <a:cubicBezTo>
                  <a:pt x="648189" y="1686009"/>
                  <a:pt x="583324" y="1702676"/>
                  <a:pt x="583324" y="1702676"/>
                </a:cubicBezTo>
                <a:cubicBezTo>
                  <a:pt x="604345" y="1713186"/>
                  <a:pt x="624565" y="1725479"/>
                  <a:pt x="646386" y="1734207"/>
                </a:cubicBezTo>
                <a:cubicBezTo>
                  <a:pt x="677246" y="1746551"/>
                  <a:pt x="711252" y="1750874"/>
                  <a:pt x="740980" y="1765738"/>
                </a:cubicBezTo>
                <a:cubicBezTo>
                  <a:pt x="767870" y="1779183"/>
                  <a:pt x="817834" y="1807880"/>
                  <a:pt x="851338" y="1813035"/>
                </a:cubicBezTo>
                <a:cubicBezTo>
                  <a:pt x="988615" y="1834155"/>
                  <a:pt x="1253243" y="1839903"/>
                  <a:pt x="1355835" y="1844566"/>
                </a:cubicBezTo>
                <a:cubicBezTo>
                  <a:pt x="1485068" y="1887643"/>
                  <a:pt x="1285031" y="1813131"/>
                  <a:pt x="1497724" y="1954925"/>
                </a:cubicBezTo>
                <a:cubicBezTo>
                  <a:pt x="1558848" y="1995674"/>
                  <a:pt x="1527045" y="1980464"/>
                  <a:pt x="1592317" y="2002221"/>
                </a:cubicBezTo>
                <a:cubicBezTo>
                  <a:pt x="1678247" y="2088151"/>
                  <a:pt x="1693782" y="2053831"/>
                  <a:pt x="1639614" y="2144111"/>
                </a:cubicBezTo>
                <a:cubicBezTo>
                  <a:pt x="1620117" y="2176606"/>
                  <a:pt x="1608083" y="2217683"/>
                  <a:pt x="1576552" y="2238704"/>
                </a:cubicBezTo>
                <a:cubicBezTo>
                  <a:pt x="1440121" y="2329658"/>
                  <a:pt x="1532337" y="2283499"/>
                  <a:pt x="1418897" y="2317531"/>
                </a:cubicBezTo>
                <a:cubicBezTo>
                  <a:pt x="1387062" y="2327081"/>
                  <a:pt x="1324304" y="2349062"/>
                  <a:pt x="1324304" y="2349062"/>
                </a:cubicBezTo>
                <a:cubicBezTo>
                  <a:pt x="1271752" y="2343807"/>
                  <a:pt x="1218999" y="2340277"/>
                  <a:pt x="1166649" y="2333297"/>
                </a:cubicBezTo>
                <a:cubicBezTo>
                  <a:pt x="1140088" y="2329755"/>
                  <a:pt x="1114617" y="2317531"/>
                  <a:pt x="1087821" y="2317531"/>
                </a:cubicBezTo>
                <a:cubicBezTo>
                  <a:pt x="1040233" y="2317531"/>
                  <a:pt x="993228" y="2328042"/>
                  <a:pt x="945931" y="2333297"/>
                </a:cubicBezTo>
                <a:cubicBezTo>
                  <a:pt x="935421" y="2349063"/>
                  <a:pt x="916115" y="2361724"/>
                  <a:pt x="914400" y="2380594"/>
                </a:cubicBezTo>
                <a:cubicBezTo>
                  <a:pt x="911321" y="2414463"/>
                  <a:pt x="951765" y="2509177"/>
                  <a:pt x="914400" y="2554014"/>
                </a:cubicBezTo>
                <a:cubicBezTo>
                  <a:pt x="871297" y="2605737"/>
                  <a:pt x="817386" y="2612628"/>
                  <a:pt x="756745" y="2632842"/>
                </a:cubicBezTo>
                <a:lnTo>
                  <a:pt x="709449" y="2648607"/>
                </a:lnTo>
                <a:cubicBezTo>
                  <a:pt x="806581" y="2680986"/>
                  <a:pt x="707685" y="2651153"/>
                  <a:pt x="867104" y="2680138"/>
                </a:cubicBezTo>
                <a:cubicBezTo>
                  <a:pt x="888422" y="2684014"/>
                  <a:pt x="908666" y="2693216"/>
                  <a:pt x="930166" y="2695904"/>
                </a:cubicBezTo>
                <a:cubicBezTo>
                  <a:pt x="992958" y="2703753"/>
                  <a:pt x="1056290" y="2706414"/>
                  <a:pt x="1119352" y="2711669"/>
                </a:cubicBezTo>
                <a:cubicBezTo>
                  <a:pt x="1227467" y="2747708"/>
                  <a:pt x="1093279" y="2705151"/>
                  <a:pt x="1245476" y="2743200"/>
                </a:cubicBezTo>
                <a:cubicBezTo>
                  <a:pt x="1313138" y="2760115"/>
                  <a:pt x="1280639" y="2760419"/>
                  <a:pt x="1355835" y="2790497"/>
                </a:cubicBezTo>
                <a:cubicBezTo>
                  <a:pt x="1386694" y="2802841"/>
                  <a:pt x="1418897" y="2811518"/>
                  <a:pt x="1450428" y="2822028"/>
                </a:cubicBezTo>
                <a:lnTo>
                  <a:pt x="1497724" y="2837794"/>
                </a:lnTo>
                <a:cubicBezTo>
                  <a:pt x="1513490" y="2832539"/>
                  <a:pt x="1532044" y="2832410"/>
                  <a:pt x="1545021" y="2822028"/>
                </a:cubicBezTo>
                <a:cubicBezTo>
                  <a:pt x="1599858" y="2778158"/>
                  <a:pt x="1553246" y="2739772"/>
                  <a:pt x="1608083" y="2822028"/>
                </a:cubicBezTo>
                <a:cubicBezTo>
                  <a:pt x="1602828" y="2874580"/>
                  <a:pt x="1600348" y="2927483"/>
                  <a:pt x="1592317" y="2979683"/>
                </a:cubicBezTo>
                <a:cubicBezTo>
                  <a:pt x="1589790" y="2996108"/>
                  <a:pt x="1581117" y="3011001"/>
                  <a:pt x="1576552" y="3026980"/>
                </a:cubicBezTo>
                <a:cubicBezTo>
                  <a:pt x="1570599" y="3047814"/>
                  <a:pt x="1566739" y="3069208"/>
                  <a:pt x="1560786" y="3090042"/>
                </a:cubicBezTo>
                <a:cubicBezTo>
                  <a:pt x="1556221" y="3106021"/>
                  <a:pt x="1555402" y="3124361"/>
                  <a:pt x="1545021" y="3137338"/>
                </a:cubicBezTo>
                <a:cubicBezTo>
                  <a:pt x="1522795" y="3165120"/>
                  <a:pt x="1481584" y="3174249"/>
                  <a:pt x="1450428" y="3184635"/>
                </a:cubicBezTo>
                <a:cubicBezTo>
                  <a:pt x="1272814" y="3177803"/>
                  <a:pt x="1091109" y="3182555"/>
                  <a:pt x="914400" y="3153104"/>
                </a:cubicBezTo>
                <a:cubicBezTo>
                  <a:pt x="893027" y="3149542"/>
                  <a:pt x="872359" y="3142593"/>
                  <a:pt x="851338" y="3137338"/>
                </a:cubicBezTo>
                <a:cubicBezTo>
                  <a:pt x="835573" y="3126828"/>
                  <a:pt x="821357" y="3113502"/>
                  <a:pt x="804042" y="3105807"/>
                </a:cubicBezTo>
                <a:cubicBezTo>
                  <a:pt x="773670" y="3092308"/>
                  <a:pt x="709449" y="3074276"/>
                  <a:pt x="709449" y="3074276"/>
                </a:cubicBezTo>
                <a:cubicBezTo>
                  <a:pt x="645984" y="3010813"/>
                  <a:pt x="716552" y="3070564"/>
                  <a:pt x="614855" y="3026980"/>
                </a:cubicBezTo>
                <a:cubicBezTo>
                  <a:pt x="597439" y="3019516"/>
                  <a:pt x="584506" y="3003923"/>
                  <a:pt x="567559" y="2995449"/>
                </a:cubicBezTo>
                <a:cubicBezTo>
                  <a:pt x="552695" y="2988017"/>
                  <a:pt x="536853" y="2980631"/>
                  <a:pt x="520262" y="2979683"/>
                </a:cubicBezTo>
                <a:cubicBezTo>
                  <a:pt x="352289" y="2970085"/>
                  <a:pt x="183931" y="2969173"/>
                  <a:pt x="15766" y="2963918"/>
                </a:cubicBezTo>
                <a:cubicBezTo>
                  <a:pt x="73033" y="2944828"/>
                  <a:pt x="63062" y="2964770"/>
                  <a:pt x="63062" y="2916621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7588468" y="4076449"/>
            <a:ext cx="654510" cy="3395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48" name="Rettangolo 2047"/>
          <p:cNvSpPr/>
          <p:nvPr/>
        </p:nvSpPr>
        <p:spPr>
          <a:xfrm>
            <a:off x="3491880" y="1790062"/>
            <a:ext cx="105996" cy="34391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96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PHONE\iserniamuseo 2014MARI\museo isernia 2014 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40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musei\quinson\247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83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musei\kaprina\g_photos_popup_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10303098" cy="6858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611560" y="5924079"/>
            <a:ext cx="1652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err="1" smtClean="0">
                <a:solidFill>
                  <a:schemeClr val="bg1"/>
                </a:solidFill>
              </a:rPr>
              <a:t>Krapina</a:t>
            </a:r>
            <a:endParaRPr lang="it-IT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2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musei\quinson\musee-prehistoire-quinson-ver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7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musei\quinson\IMGP11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08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musei\quinson\IMGP1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32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musei\quinson\IMGP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3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A:\m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8465"/>
            <a:ext cx="4499992" cy="3711271"/>
          </a:xfrm>
          <a:prstGeom prst="rect">
            <a:avLst/>
          </a:prstGeom>
          <a:noFill/>
        </p:spPr>
      </p:pic>
      <p:pic>
        <p:nvPicPr>
          <p:cNvPr id="17413" name="Picture 5" descr="A:\ma2.jpg"/>
          <p:cNvPicPr>
            <a:picLocks noChangeAspect="1" noChangeArrowheads="1"/>
          </p:cNvPicPr>
          <p:nvPr/>
        </p:nvPicPr>
        <p:blipFill rotWithShape="1">
          <a:blip r:embed="rId3" cstate="print"/>
          <a:srcRect t="22189"/>
          <a:stretch/>
        </p:blipFill>
        <p:spPr bwMode="auto">
          <a:xfrm>
            <a:off x="899592" y="3653075"/>
            <a:ext cx="3574106" cy="3281967"/>
          </a:xfrm>
          <a:prstGeom prst="rect">
            <a:avLst/>
          </a:prstGeom>
          <a:noFill/>
        </p:spPr>
      </p:pic>
      <p:pic>
        <p:nvPicPr>
          <p:cNvPr id="17415" name="Picture 7" descr="A:\ma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9344" y="-66944"/>
            <a:ext cx="4594656" cy="3629750"/>
          </a:xfrm>
          <a:prstGeom prst="rect">
            <a:avLst/>
          </a:prstGeom>
          <a:noFill/>
        </p:spPr>
      </p:pic>
      <p:pic>
        <p:nvPicPr>
          <p:cNvPr id="17416" name="Picture 8" descr="A:\ma3.jpg"/>
          <p:cNvPicPr>
            <a:picLocks noChangeAspect="1" noChangeArrowheads="1"/>
          </p:cNvPicPr>
          <p:nvPr/>
        </p:nvPicPr>
        <p:blipFill rotWithShape="1">
          <a:blip r:embed="rId5" cstate="print"/>
          <a:srcRect l="9883" r="5885"/>
          <a:stretch/>
        </p:blipFill>
        <p:spPr bwMode="auto">
          <a:xfrm>
            <a:off x="4572000" y="3653075"/>
            <a:ext cx="4553793" cy="3394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656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musei\quinson\musee-prehistoi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23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20_07_2003\DSC00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99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musei\kaprina\mu_photos_popup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323528" y="6021288"/>
            <a:ext cx="3749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KRAPINA, CROAZIA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6205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musei\burgos\museo_evolucion_hum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4591" y="0"/>
            <a:ext cx="10113180" cy="6858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241438" y="6224487"/>
            <a:ext cx="3250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BURGOS, SPAGNA</a:t>
            </a:r>
            <a:endParaRPr lang="it-IT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6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musei\burgos\museo-bur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8280"/>
            <a:ext cx="9144000" cy="7274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97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musei\kaprina\g_photos_popup_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9549" y="0"/>
            <a:ext cx="10303097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69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musei\burgos\7329953076_cbb071710f_o.jpg"/>
          <p:cNvPicPr>
            <a:picLocks noChangeAspect="1" noChangeArrowheads="1"/>
          </p:cNvPicPr>
          <p:nvPr/>
        </p:nvPicPr>
        <p:blipFill rotWithShape="1">
          <a:blip r:embed="rId2" cstate="print"/>
          <a:srcRect l="2672" t="2117" r="2385" b="5115"/>
          <a:stretch/>
        </p:blipFill>
        <p:spPr bwMode="auto">
          <a:xfrm>
            <a:off x="-342296" y="62608"/>
            <a:ext cx="9486296" cy="6795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04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musei\burgos\viajarnoticiappal.jpg--644x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9025"/>
            <a:ext cx="9144000" cy="5139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100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musei\burgos\DSCF9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24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67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musei\burgos\03_museo_burgos_quo_195_full_landsc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2033" y="33823"/>
            <a:ext cx="9986601" cy="6824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00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musei\burgos\01_quo178_atapuerca_full_landsc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36650"/>
            <a:ext cx="7620000" cy="4584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07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musei\burgos\1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298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musei\burgos\DSCF9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:\musei\burgos\P1030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6084168" y="6062578"/>
            <a:ext cx="2902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ATAPUERCA, SPAGNA</a:t>
            </a:r>
            <a:endParaRPr lang="it-I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1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:\musei\burgos\Parque Arqueo ATA mapa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2127" y="0"/>
            <a:ext cx="1014825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F:\musei\mettmann\neandertal-museum-mettmann-53390d04-7d2e-4011-bbe7-c3236cd00d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4824536" cy="6823955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251520" y="2618909"/>
            <a:ext cx="3384260" cy="95410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/>
              <a:t>Neanderthal </a:t>
            </a:r>
            <a:r>
              <a:rPr lang="it-IT" sz="2800" dirty="0" err="1" smtClean="0"/>
              <a:t>Museum</a:t>
            </a:r>
            <a:endParaRPr lang="it-IT" sz="2800" dirty="0" smtClean="0"/>
          </a:p>
          <a:p>
            <a:r>
              <a:rPr lang="it-IT" sz="2800" dirty="0" err="1" smtClean="0"/>
              <a:t>Mettmann</a:t>
            </a:r>
            <a:r>
              <a:rPr lang="it-IT" sz="2800" dirty="0" smtClean="0"/>
              <a:t>, Germania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73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musei\kaprina\krap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5477" y="0"/>
            <a:ext cx="1025495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93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musei\mettmann\projekt_neanderthal_04_gro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773" y="1"/>
            <a:ext cx="10351700" cy="6858000"/>
          </a:xfrm>
          <a:prstGeom prst="rect">
            <a:avLst/>
          </a:prstGeom>
          <a:noFill/>
        </p:spPr>
      </p:pic>
      <p:pic>
        <p:nvPicPr>
          <p:cNvPr id="3" name="Picture 2" descr="F:\musei\mettmann\Brandlhuber_0003_Neanderthal_Museum_Mettmann_F.jpg"/>
          <p:cNvPicPr>
            <a:picLocks noChangeAspect="1" noChangeArrowheads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-496748" y="9934"/>
            <a:ext cx="4945424" cy="19168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627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F:\musei\mettmann\neanderthal-museum-82ba6673-b242-49c6-a713-1e0f56ebc2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32206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14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:\musei\mettmann\116.jpg"/>
          <p:cNvPicPr>
            <a:picLocks noChangeAspect="1" noChangeArrowheads="1"/>
          </p:cNvPicPr>
          <p:nvPr/>
        </p:nvPicPr>
        <p:blipFill rotWithShape="1">
          <a:blip r:embed="rId2" cstate="print"/>
          <a:srcRect l="8717" r="9179"/>
          <a:stretch/>
        </p:blipFill>
        <p:spPr bwMode="auto">
          <a:xfrm>
            <a:off x="-126124" y="0"/>
            <a:ext cx="9270124" cy="6813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13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:\musei\mettmann\mettmann_neanderthal_museum_rekonstruktion_homo_sapiens_neanderthalensis_frau_unbekleidet_1764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9511"/>
            <a:ext cx="9144000" cy="60989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56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:\musei\mettmann\mettmann_neanderthal_museum_rekonstruktion_homo_sapiens_neanderthalensis_17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802" y="0"/>
            <a:ext cx="799839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225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:\musei\mettmann\mettmann_neanderthal_museum_rekonstruktion_homo_sapiens_neanderthalensis_mann_bekleidet_1764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949"/>
            <a:ext cx="9144000" cy="5956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74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F:\musei\mettmann\Neanderthal_Museum.jpg"/>
          <p:cNvPicPr>
            <a:picLocks noChangeAspect="1" noChangeArrowheads="1"/>
          </p:cNvPicPr>
          <p:nvPr/>
        </p:nvPicPr>
        <p:blipFill rotWithShape="1">
          <a:blip r:embed="rId2" cstate="print"/>
          <a:srcRect l="4482" r="4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644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F:\musei\altamira\nomada_altamira2_27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087" y="1153160"/>
            <a:ext cx="9201087" cy="4580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212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F:\musei\altamira\ml_Museo_de_Altamira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474" y="2876436"/>
            <a:ext cx="7078335" cy="3981563"/>
          </a:xfrm>
          <a:prstGeom prst="rect">
            <a:avLst/>
          </a:prstGeom>
          <a:noFill/>
        </p:spPr>
      </p:pic>
      <p:pic>
        <p:nvPicPr>
          <p:cNvPr id="47107" name="Picture 3" descr="F:\musei\altamira\museo-altamira_pxl_b72be1ce9af1b46d2d0463ce5fa0f1f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475" y="0"/>
            <a:ext cx="7085933" cy="3144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76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:\musei\altamira\Altamira1_gr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03" y="0"/>
            <a:ext cx="9635306" cy="6741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10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musei\kaprina\g_photos_popup_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6368" y="0"/>
            <a:ext cx="6858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73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F:\musei\altamira\p9258566_altamira_muse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48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F:\musei\altamira\5455817_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73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:\musei\altamira\plano_neocueva.jpg"/>
          <p:cNvPicPr>
            <a:picLocks noChangeAspect="1" noChangeArrowheads="1"/>
          </p:cNvPicPr>
          <p:nvPr/>
        </p:nvPicPr>
        <p:blipFill rotWithShape="1">
          <a:blip r:embed="rId2" cstate="print"/>
          <a:srcRect l="2122" t="3908" r="4432" b="23448"/>
          <a:stretch/>
        </p:blipFill>
        <p:spPr bwMode="auto">
          <a:xfrm>
            <a:off x="0" y="844150"/>
            <a:ext cx="9144000" cy="5105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78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F:\musei\altamira\imagenInic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5910" y="0"/>
            <a:ext cx="1023582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326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:\musei\altamira\NeocuevaAltam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3837"/>
            <a:ext cx="7620000" cy="6410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5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F:\musei\altamira\museo_altamira_neocueva_sala_policromos_t900825.jpg_1306973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0545"/>
            <a:ext cx="9144000" cy="50569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32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F:\musei\altamira\fotos-cantabria-museo-cuevas-altamira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600"/>
            <a:ext cx="9144000" cy="665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210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F:\musei\altamira\mda visita de la salle al museo de altamira 2012-02 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8617"/>
            <a:ext cx="9144000" cy="61207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809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D:\PHONE\bretagna2013\20130604_1707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56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D:\PHONE\bretagna2013\20130605_1514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67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musei\kaprina\g_photos_popup_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4624"/>
            <a:ext cx="6768752" cy="6768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8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9" name="Picture 3" descr="D:\PHONE\bretagna2013\20130604_1502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44624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PHONE\bretagna2013\20130605_1052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2" r="11035"/>
          <a:stretch/>
        </p:blipFill>
        <p:spPr bwMode="auto">
          <a:xfrm>
            <a:off x="5225493" y="21081"/>
            <a:ext cx="40990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0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3" name="Picture 3" descr="D:\PHONE\bretagna2013\20130605_1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17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D:\PHONE\bretagna2013\20130605_101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666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5" name="Picture 3" descr="D:\PHONE\bretagna2013\20130605_1014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7" r="24461"/>
          <a:stretch/>
        </p:blipFill>
        <p:spPr bwMode="auto">
          <a:xfrm>
            <a:off x="5281449" y="10666"/>
            <a:ext cx="3899064" cy="68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52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D:\PHONE\bretagna2013\20130605_1046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6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D:\PHONE\bretagna2013\20130603_220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3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D:\PHONE\bretagna2013\20130606_0928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D:\PHONE\bretagna2013\20130606_0933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2"/>
          <a:stretch/>
        </p:blipFill>
        <p:spPr bwMode="auto">
          <a:xfrm>
            <a:off x="1568202" y="0"/>
            <a:ext cx="6100142" cy="682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2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 descr="D:\PHONE\bretagna2013\20130605_0825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9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D:\COLOMBIA\FOTOcolombia\colombia2\IMG_5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263"/>
            <a:ext cx="9144000" cy="51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2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D:\COLOMBIA\FOTOcolombia\colombia2\IMG_5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263"/>
            <a:ext cx="9144000" cy="51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PHONE\Foto giteMARI\escursione2012 croazia\croazia 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D:\COLOMBIA\FOTOcolombia\colombia2\IMG_57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263"/>
            <a:ext cx="9144000" cy="51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D:\COLOMBIA\FOTOcolombia\colombia2\IMG_57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2" t="4700" r="16206" b="6237"/>
          <a:stretch/>
        </p:blipFill>
        <p:spPr bwMode="auto">
          <a:xfrm>
            <a:off x="-2951" y="313127"/>
            <a:ext cx="9146951" cy="621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6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D:\COLOMBIA\FOTOcolombia\colombia2\IMG_57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6" t="2551" r="14824" b="8079"/>
          <a:stretch/>
        </p:blipFill>
        <p:spPr bwMode="auto">
          <a:xfrm>
            <a:off x="-1" y="264699"/>
            <a:ext cx="9144001" cy="626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4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:\COLOMBIA\FOTOcolombia\colombia2\IMG_5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263"/>
            <a:ext cx="9144000" cy="51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7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COLOMBIA\FOTOcolombia\colombia2\IMG_56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"/>
          <a:stretch/>
        </p:blipFill>
        <p:spPr bwMode="auto">
          <a:xfrm>
            <a:off x="0" y="430476"/>
            <a:ext cx="9144000" cy="556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6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COLOMBIA\FOTOcolombia\colombia2\IMG_5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2742"/>
            <a:ext cx="38501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1" name="Picture 3" descr="D:\COLOMBIA\FOTOcolombia\colombia2\IMG_5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47" y="0"/>
            <a:ext cx="38501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D:\COLOMBIA\FOTOcolombia\colombia2\IMG_56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701" y="21704"/>
            <a:ext cx="38501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1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D:\COLOMBIA\FOTOcolombia\colombia2\IMG_58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4"/>
          <a:stretch/>
        </p:blipFill>
        <p:spPr bwMode="auto">
          <a:xfrm>
            <a:off x="179512" y="0"/>
            <a:ext cx="4354161" cy="68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79" name="Picture 3" descr="D:\COLOMBIA\FOTOcolombia\colombia2\IMG_57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0"/>
          <a:stretch/>
        </p:blipFill>
        <p:spPr bwMode="auto">
          <a:xfrm>
            <a:off x="4716016" y="-21754"/>
            <a:ext cx="4032448" cy="68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0" name="Picture 4" descr="D:\COLOMBIA\FOTOcolombia\colombia2\IMG_58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9" t="562" r="17418" b="-562"/>
          <a:stretch/>
        </p:blipFill>
        <p:spPr bwMode="auto">
          <a:xfrm>
            <a:off x="6037682" y="4054215"/>
            <a:ext cx="3070822" cy="283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61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COLOMBIA\FOTOcolombia\colombia2\IMG_58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263"/>
            <a:ext cx="9144000" cy="51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49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COLOMBIA\FOTOcolombia\colombia3\IMG_60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8" t="17738" b="1499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42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D:\COLOMBIA\FOTOcolombia\colombia2\IMG_58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r="5574"/>
          <a:stretch/>
        </p:blipFill>
        <p:spPr bwMode="auto">
          <a:xfrm>
            <a:off x="0" y="-1"/>
            <a:ext cx="9144000" cy="683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82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musei\kaprina\g_photos_popup_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207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D:\COLOMBIA\FOTOcolombia\colombia2\IMG_58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r="18564"/>
          <a:stretch/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63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D:\COLOMBIA\FOTOcolombia\colombia3\IMG_61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71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COLOMBIA\FOTOcolombia\colombia3\IMG_61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4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COLOMBIA\FOTOcolombia\bogota\IMG_53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/>
          <a:stretch/>
        </p:blipFill>
        <p:spPr bwMode="auto">
          <a:xfrm>
            <a:off x="0" y="192360"/>
            <a:ext cx="9144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11560" y="6004383"/>
            <a:ext cx="5225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Museo dell’oro, </a:t>
            </a:r>
            <a:r>
              <a:rPr lang="it-IT" sz="2800" b="1" dirty="0" err="1" smtClean="0"/>
              <a:t>Bogotà</a:t>
            </a:r>
            <a:r>
              <a:rPr lang="it-IT" sz="2800" b="1" dirty="0" smtClean="0"/>
              <a:t>, Colombia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25199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D:\COLOMBIA\FOTOcolombia\bogota\IMG_54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931"/>
          <a:stretch/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89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D:\COLOMBIA\FOTOcolombia\bogota\IMG_54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49"/>
          <a:stretch/>
        </p:blipFill>
        <p:spPr bwMode="auto">
          <a:xfrm>
            <a:off x="23754" y="0"/>
            <a:ext cx="91202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99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COLOMBIA\FOTOcolombia\bogota\IMG_5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121"/>
            <a:ext cx="4607496" cy="691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COLOMBIA\FOTOcolombia\bogota\IMG_53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1"/>
          <a:stretch/>
        </p:blipFill>
        <p:spPr bwMode="auto">
          <a:xfrm>
            <a:off x="4716016" y="-229349"/>
            <a:ext cx="4466335" cy="7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3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D:\COLOMBIA\FOTOcolombia\bogota\IMG_55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-1" r="1505" b="398"/>
          <a:stretch/>
        </p:blipFill>
        <p:spPr bwMode="auto">
          <a:xfrm>
            <a:off x="0" y="0"/>
            <a:ext cx="9601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52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2" name="Picture 4" descr="IMG_15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77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40" name="Picture 4" descr="IMG_15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0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ice-age-europe.eu/files/bilder/Partner/Krapina/Krapina%20S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2656"/>
            <a:ext cx="9144000" cy="6103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30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72" name="Picture 4" descr="IMG_13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3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81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6" name="Picture 4" descr="IMG_14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92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21" name="Picture 5" descr="IMG_15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6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9" name="Picture 7" descr="IMG_15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763"/>
            <a:ext cx="9180513" cy="688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1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6" name="Picture 6" descr="IMG_15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5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4" name="Picture 4" descr="IMG_14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7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8" name="Picture 4" descr="IMG_14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6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Copia di interno_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562100"/>
            <a:ext cx="59245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interno_RO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" r="1865" b="826"/>
          <a:stretch>
            <a:fillRect/>
          </a:stretch>
        </p:blipFill>
        <p:spPr bwMode="auto">
          <a:xfrm>
            <a:off x="2339975" y="0"/>
            <a:ext cx="44465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93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interno_RO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" b="1753"/>
          <a:stretch>
            <a:fillRect/>
          </a:stretch>
        </p:blipFill>
        <p:spPr bwMode="auto">
          <a:xfrm>
            <a:off x="1517650" y="1376363"/>
            <a:ext cx="6216650" cy="40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78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290</Words>
  <Application>Microsoft Office PowerPoint</Application>
  <PresentationFormat>Presentazione su schermo (4:3)</PresentationFormat>
  <Paragraphs>30</Paragraphs>
  <Slides>189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189</vt:i4>
      </vt:variant>
    </vt:vector>
  </HeadingPairs>
  <TitlesOfParts>
    <vt:vector size="19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Peretto</cp:lastModifiedBy>
  <cp:revision>82</cp:revision>
  <dcterms:created xsi:type="dcterms:W3CDTF">2013-08-23T17:31:02Z</dcterms:created>
  <dcterms:modified xsi:type="dcterms:W3CDTF">2017-03-16T09:04:27Z</dcterms:modified>
</cp:coreProperties>
</file>