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6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5"/>
    <p:restoredTop sz="94636"/>
  </p:normalViewPr>
  <p:slideViewPr>
    <p:cSldViewPr snapToGrid="0" snapToObjects="1">
      <p:cViewPr varScale="1">
        <p:scale>
          <a:sx n="86" d="100"/>
          <a:sy n="86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D88114F-F953-3A4D-AED0-0031519ECF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213F8A9-17A5-2A41-B067-CC9665BD49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F9172-2A8E-D245-8920-382EEDD693BB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EA28DA-6085-504B-BCAD-B6B0C276EB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B8A7CD-7D55-7145-947A-A0492527BC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52553-7EEB-AC4F-B139-42E5AB6C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738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903D12-F6AC-8C42-A1BB-1873D3C72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C16BF6D-4936-404C-8BA9-72267C995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0C2509-FC00-0A4A-B858-E02E6E6CF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311F-3211-664A-A23B-24360F559EA2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026D34-1DF9-7741-B929-3F2C56C1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46137D-238E-B549-BD57-3297544F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59EF-6A9A-0C4E-868F-CE9F04B61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86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34E2C0-22CE-634B-B640-681CDCB5A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AD7DFE-3700-C449-9E78-2F3D8FE67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D36509-C7F2-4B43-AE77-1E4B4529E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311F-3211-664A-A23B-24360F559EA2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73A2AB-5951-2B4F-BE4C-DB1587442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A8BD53-30DC-9A42-BB83-6FF1A0E1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59EF-6A9A-0C4E-868F-CE9F04B61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11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DA8A9B3-8DA6-8D4D-B106-E9BB7B89C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D189FF-49C2-844F-A57B-FFF9F4C9E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7AF345-B851-CB4A-8704-A1CC5D6C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311F-3211-664A-A23B-24360F559EA2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950DF5-31B4-0645-9656-42A835F7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01AF1C-4723-4246-BBF1-0BA8BF5E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59EF-6A9A-0C4E-868F-CE9F04B61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54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C7BAE0-784E-704C-8F1C-97E3511C2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49CEC9-73C8-C44B-BC01-7599F7E8B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877E0C-9949-B140-BDC5-8C183A3D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311F-3211-664A-A23B-24360F559EA2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6071D4-1BD2-3E47-8F2F-7649CD10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A9BB9E-36D9-214C-8D88-5624C052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59EF-6A9A-0C4E-868F-CE9F04B61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98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372815-718E-1141-8276-FEFAC199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941C42-EF0B-D74D-9E0E-C3B8A67A1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8C36A8-F2E9-2846-9828-6CC241B4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311F-3211-664A-A23B-24360F559EA2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640372-6F07-3041-8A28-3461AF15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576BFE-47A5-6946-BE73-EF420934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59EF-6A9A-0C4E-868F-CE9F04B61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84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00000C-9648-2641-A923-51E2212C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77764E-1144-5741-A816-2E1CB4AE5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F5240-C006-3748-B99B-0FD65817C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E2CA23-A33A-0C46-B41E-E56A3096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311F-3211-664A-A23B-24360F559EA2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6230EA-B2CC-0C4A-BC8B-286CCACF4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1EB3EA-75C4-B94D-966A-43AC19AF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59EF-6A9A-0C4E-868F-CE9F04B61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21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FACB86-EAC4-6948-8F54-745F4584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BE8A4B-29B8-5045-9A58-3FC90327A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27D49-E2A8-0A41-8427-5D4758E4C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66A6FDE-7248-2847-B0F2-32DBC674F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C3F3D06-9C6A-494A-88BB-495885525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C93094-6AFF-3E4F-B33D-3754FBD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311F-3211-664A-A23B-24360F559EA2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0F23D6C-5969-B045-8C09-DFC8E735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F549B10-7BC7-CC46-AB22-D0661A5C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59EF-6A9A-0C4E-868F-CE9F04B61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05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3D957B-44E4-3B42-8BBA-342CDC0A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004ED7E-AB9F-DB41-AB7D-4CAE873D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311F-3211-664A-A23B-24360F559EA2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8EA1CA0-F5BC-AC44-8770-34885849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83926AF-1A9B-0743-B59C-DD6BD3571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59EF-6A9A-0C4E-868F-CE9F04B61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1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AB3590-6396-394A-ABEA-67B79E3D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311F-3211-664A-A23B-24360F559EA2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AE87D60-020C-4E43-9373-F9B27FBC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2FC20C-88C1-1D4F-A997-305F88F1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59EF-6A9A-0C4E-868F-CE9F04B61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93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20CAA1-80C0-EF4E-AD49-A26595915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C603AC-ACEE-704C-8BF0-CA80E64DF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26926B-6412-4C40-9925-9EFAA440C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F12D5B-349C-5942-B22E-E9BD1F69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311F-3211-664A-A23B-24360F559EA2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5B9CF7-C78F-864E-85E5-A3C76A60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919CF8-0837-0245-82B9-10E8A92E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59EF-6A9A-0C4E-868F-CE9F04B61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62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583D07-453B-684B-90D4-4D51061F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CDE67DC-B503-FF4B-920B-53CA18428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AA49B1-79F1-824A-A392-4973389DE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18A46F-9AF7-6F48-9090-E2DF8FEC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311F-3211-664A-A23B-24360F559EA2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F3E505-4E42-664E-988F-877C0188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8D262C-F91C-7F4C-8D73-AF52B9A8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59EF-6A9A-0C4E-868F-CE9F04B61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10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898FDA4-832E-5747-BDA0-40FC2FFB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A4A238-32A8-444A-A231-0176319D2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FEA082-422E-C644-998F-82281BFC6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311F-3211-664A-A23B-24360F559EA2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75A2D3-58A7-CE4F-87B5-31C7AB48D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BFF922-BB7B-C046-89DD-6305FB61A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759EF-6A9A-0C4E-868F-CE9F04B61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25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time_continue=108&amp;v=e0g6ylhMIi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zn5BlL-nN7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OHAWwaYu2H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time_continue=488&amp;v=tH_rjHT1-W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vimeo.com/10801815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time_continue=5&amp;v=PtWeqZsuzp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L0r0VTos_w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QA_FSCZQCN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Ggwg0gBlBM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fJMczOfxhVN9etsl2Zme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user/marcotogniphoto/videos?view=0&amp;sort=p&amp;flow=gri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user/tourist2townie/videos?sort=p&amp;view=0&amp;flow=gri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9D8ADD-C2C2-204A-8F1A-AE50D9904514}"/>
              </a:ext>
            </a:extLst>
          </p:cNvPr>
          <p:cNvSpPr txBox="1"/>
          <p:nvPr/>
        </p:nvSpPr>
        <p:spPr>
          <a:xfrm>
            <a:off x="228600" y="1485900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 Narrow" panose="020B0604020202020204" pitchFamily="34" charset="0"/>
                <a:cs typeface="Arial Narrow" panose="020B0604020202020204" pitchFamily="34" charset="0"/>
              </a:rPr>
              <a:t>Firenze – Guida turistica alla città</a:t>
            </a:r>
          </a:p>
        </p:txBody>
      </p:sp>
      <p:pic>
        <p:nvPicPr>
          <p:cNvPr id="7" name="Immagine 6">
            <a:hlinkClick r:id="rId2"/>
            <a:extLst>
              <a:ext uri="{FF2B5EF4-FFF2-40B4-BE49-F238E27FC236}">
                <a16:creationId xmlns:a16="http://schemas.microsoft.com/office/drawing/2014/main" id="{73BE46FD-2655-CC41-BF1A-02ED756AC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925908"/>
            <a:ext cx="7080150" cy="294784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09FF69-16F2-E843-961A-A0E8F26C015C}"/>
              </a:ext>
            </a:extLst>
          </p:cNvPr>
          <p:cNvSpPr txBox="1"/>
          <p:nvPr/>
        </p:nvSpPr>
        <p:spPr>
          <a:xfrm>
            <a:off x="228600" y="210312"/>
            <a:ext cx="174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www.turismo.eu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21E5C4A-B08A-5D45-8D46-741B185C9BEA}"/>
              </a:ext>
            </a:extLst>
          </p:cNvPr>
          <p:cNvSpPr txBox="1"/>
          <p:nvPr/>
        </p:nvSpPr>
        <p:spPr>
          <a:xfrm>
            <a:off x="7739743" y="4386943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Views</a:t>
            </a:r>
            <a:r>
              <a:rPr lang="it-IT" dirty="0"/>
              <a:t>: 252.039 (12.10.2018)</a:t>
            </a: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7BDA545-5D1B-CB46-98E1-D8367270DC47}"/>
              </a:ext>
            </a:extLst>
          </p:cNvPr>
          <p:cNvCxnSpPr/>
          <p:nvPr/>
        </p:nvCxnSpPr>
        <p:spPr>
          <a:xfrm>
            <a:off x="7881257" y="4873752"/>
            <a:ext cx="312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2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hlinkClick r:id="rId2"/>
            <a:extLst>
              <a:ext uri="{FF2B5EF4-FFF2-40B4-BE49-F238E27FC236}">
                <a16:creationId xmlns:a16="http://schemas.microsoft.com/office/drawing/2014/main" id="{7BFD3BF5-53E5-FB46-B127-D95EDCD29B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43" y="601643"/>
            <a:ext cx="5624778" cy="259875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6B87F4D-FE85-DC4D-A894-774FCC3CBB1A}"/>
              </a:ext>
            </a:extLst>
          </p:cNvPr>
          <p:cNvSpPr/>
          <p:nvPr/>
        </p:nvSpPr>
        <p:spPr>
          <a:xfrm>
            <a:off x="6115830" y="2112220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0" i="0" dirty="0" err="1">
                <a:effectLst/>
                <a:latin typeface="Roboto"/>
              </a:rPr>
              <a:t>Enjoy</a:t>
            </a:r>
            <a:r>
              <a:rPr lang="it-IT" b="0" i="0" dirty="0">
                <a:effectLst/>
                <a:latin typeface="Roboto"/>
              </a:rPr>
              <a:t> </a:t>
            </a:r>
            <a:r>
              <a:rPr lang="it-IT" b="0" i="0" dirty="0" err="1">
                <a:effectLst/>
                <a:latin typeface="Roboto"/>
              </a:rPr>
              <a:t>your</a:t>
            </a:r>
            <a:r>
              <a:rPr lang="it-IT" b="0" i="0" dirty="0">
                <a:effectLst/>
                <a:latin typeface="Roboto"/>
              </a:rPr>
              <a:t> Creative Korea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37D1D1-C8D5-C74A-A467-5602A625218E}"/>
              </a:ext>
            </a:extLst>
          </p:cNvPr>
          <p:cNvSpPr txBox="1"/>
          <p:nvPr/>
        </p:nvSpPr>
        <p:spPr>
          <a:xfrm>
            <a:off x="6115830" y="2831069"/>
            <a:ext cx="31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Views</a:t>
            </a:r>
            <a:r>
              <a:rPr lang="it-IT" dirty="0"/>
              <a:t>: 44.398.948 (12.10.2018)</a:t>
            </a:r>
          </a:p>
        </p:txBody>
      </p:sp>
      <p:pic>
        <p:nvPicPr>
          <p:cNvPr id="9" name="Immagine 8">
            <a:hlinkClick r:id="rId4"/>
            <a:extLst>
              <a:ext uri="{FF2B5EF4-FFF2-40B4-BE49-F238E27FC236}">
                <a16:creationId xmlns:a16="http://schemas.microsoft.com/office/drawing/2014/main" id="{543FCE9A-B603-0C4E-8B61-AFD3E0DB3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43" y="3712028"/>
            <a:ext cx="5624778" cy="2525298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E8CCC903-3AAD-8A46-A489-2CDDD95F0A4C}"/>
              </a:ext>
            </a:extLst>
          </p:cNvPr>
          <p:cNvSpPr/>
          <p:nvPr/>
        </p:nvSpPr>
        <p:spPr>
          <a:xfrm>
            <a:off x="6115830" y="5465018"/>
            <a:ext cx="453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0" i="0" dirty="0">
                <a:effectLst/>
                <a:latin typeface="Roboto"/>
              </a:rPr>
              <a:t>Top 10 </a:t>
            </a:r>
            <a:r>
              <a:rPr lang="it-IT" b="0" i="0" dirty="0" err="1">
                <a:effectLst/>
                <a:latin typeface="Roboto"/>
              </a:rPr>
              <a:t>Most</a:t>
            </a:r>
            <a:r>
              <a:rPr lang="it-IT" b="0" i="0" dirty="0">
                <a:effectLst/>
                <a:latin typeface="Roboto"/>
              </a:rPr>
              <a:t> Beautiful </a:t>
            </a:r>
            <a:r>
              <a:rPr lang="it-IT" b="0" i="0" dirty="0" err="1">
                <a:effectLst/>
                <a:latin typeface="Roboto"/>
              </a:rPr>
              <a:t>Places</a:t>
            </a:r>
            <a:r>
              <a:rPr lang="it-IT" b="0" i="0" dirty="0">
                <a:effectLst/>
                <a:latin typeface="Roboto"/>
              </a:rPr>
              <a:t> In The World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84DBC7A-43AC-9C4F-BC2C-ED727DD18F4C}"/>
              </a:ext>
            </a:extLst>
          </p:cNvPr>
          <p:cNvSpPr txBox="1"/>
          <p:nvPr/>
        </p:nvSpPr>
        <p:spPr>
          <a:xfrm>
            <a:off x="6183085" y="5889172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Views</a:t>
            </a:r>
            <a:r>
              <a:rPr lang="it-IT" dirty="0"/>
              <a:t>: 2.087.319 (12.10.2018)</a:t>
            </a:r>
          </a:p>
        </p:txBody>
      </p:sp>
    </p:spTree>
    <p:extLst>
      <p:ext uri="{BB962C8B-B14F-4D97-AF65-F5344CB8AC3E}">
        <p14:creationId xmlns:p14="http://schemas.microsoft.com/office/powerpoint/2010/main" val="1502650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hlinkClick r:id="rId2"/>
            <a:extLst>
              <a:ext uri="{FF2B5EF4-FFF2-40B4-BE49-F238E27FC236}">
                <a16:creationId xmlns:a16="http://schemas.microsoft.com/office/drawing/2014/main" id="{5E88521E-48FA-F04E-9B1A-310A8B459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714" y="504372"/>
            <a:ext cx="9274629" cy="309154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F44B57-567B-0C4B-83DE-CC12A71EFF1B}"/>
              </a:ext>
            </a:extLst>
          </p:cNvPr>
          <p:cNvSpPr txBox="1"/>
          <p:nvPr/>
        </p:nvSpPr>
        <p:spPr>
          <a:xfrm>
            <a:off x="1360714" y="3918857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Views</a:t>
            </a:r>
            <a:r>
              <a:rPr lang="it-IT" dirty="0"/>
              <a:t>: 1.994.181 (12.10.2018)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9312F91-C657-9B4E-A362-251F49065600}"/>
              </a:ext>
            </a:extLst>
          </p:cNvPr>
          <p:cNvSpPr/>
          <p:nvPr/>
        </p:nvSpPr>
        <p:spPr>
          <a:xfrm>
            <a:off x="1360714" y="4962067"/>
            <a:ext cx="7024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www.youtube.com</a:t>
            </a:r>
            <a:r>
              <a:rPr lang="it-IT" dirty="0"/>
              <a:t>/</a:t>
            </a:r>
            <a:r>
              <a:rPr lang="it-IT" dirty="0" err="1"/>
              <a:t>watch?time_continue</a:t>
            </a:r>
            <a:r>
              <a:rPr lang="it-IT" dirty="0"/>
              <a:t>=488&amp;v=tH_rjHT1-W0</a:t>
            </a:r>
          </a:p>
        </p:txBody>
      </p:sp>
    </p:spTree>
    <p:extLst>
      <p:ext uri="{BB962C8B-B14F-4D97-AF65-F5344CB8AC3E}">
        <p14:creationId xmlns:p14="http://schemas.microsoft.com/office/powerpoint/2010/main" val="28858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hlinkClick r:id="rId2"/>
            <a:extLst>
              <a:ext uri="{FF2B5EF4-FFF2-40B4-BE49-F238E27FC236}">
                <a16:creationId xmlns:a16="http://schemas.microsoft.com/office/drawing/2014/main" id="{0705EA19-74C9-FA41-B9CC-39D09FB35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94" y="258535"/>
            <a:ext cx="10191749" cy="429563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82EEE56-22D7-844D-A09A-518FD0D82C39}"/>
              </a:ext>
            </a:extLst>
          </p:cNvPr>
          <p:cNvSpPr/>
          <p:nvPr/>
        </p:nvSpPr>
        <p:spPr>
          <a:xfrm>
            <a:off x="748394" y="4866305"/>
            <a:ext cx="2423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0" i="0" dirty="0" err="1">
                <a:solidFill>
                  <a:srgbClr val="1A2E3B"/>
                </a:solidFill>
                <a:effectLst/>
                <a:latin typeface="Helvetica Neue" panose="02000503000000020004" pitchFamily="2" charset="0"/>
              </a:rPr>
              <a:t>Watchtower</a:t>
            </a:r>
            <a:r>
              <a:rPr lang="it-IT" b="0" i="0" dirty="0">
                <a:solidFill>
                  <a:srgbClr val="1A2E3B"/>
                </a:solidFill>
                <a:effectLst/>
                <a:latin typeface="Helvetica Neue" panose="02000503000000020004" pitchFamily="2" charset="0"/>
              </a:rPr>
              <a:t> of </a:t>
            </a:r>
            <a:r>
              <a:rPr lang="it-IT" b="0" i="0" dirty="0" err="1">
                <a:solidFill>
                  <a:srgbClr val="1A2E3B"/>
                </a:solidFill>
                <a:effectLst/>
                <a:latin typeface="Helvetica Neue" panose="02000503000000020004" pitchFamily="2" charset="0"/>
              </a:rPr>
              <a:t>Turkey</a:t>
            </a:r>
            <a:endParaRPr lang="it-IT" b="0" i="0" dirty="0">
              <a:solidFill>
                <a:srgbClr val="1A2E3B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3BC5E75-E93A-0D45-90C7-27E503B52051}"/>
              </a:ext>
            </a:extLst>
          </p:cNvPr>
          <p:cNvSpPr txBox="1"/>
          <p:nvPr/>
        </p:nvSpPr>
        <p:spPr>
          <a:xfrm>
            <a:off x="748394" y="5272475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Views</a:t>
            </a:r>
            <a:r>
              <a:rPr lang="it-IT" dirty="0"/>
              <a:t>: 4,8 milioni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75588C2-99ED-B84E-909C-2173FD7CB9A4}"/>
              </a:ext>
            </a:extLst>
          </p:cNvPr>
          <p:cNvSpPr/>
          <p:nvPr/>
        </p:nvSpPr>
        <p:spPr>
          <a:xfrm>
            <a:off x="748394" y="5932670"/>
            <a:ext cx="308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vimeo.com</a:t>
            </a:r>
            <a:r>
              <a:rPr lang="it-IT" dirty="0"/>
              <a:t>/108018156</a:t>
            </a:r>
          </a:p>
        </p:txBody>
      </p:sp>
    </p:spTree>
    <p:extLst>
      <p:ext uri="{BB962C8B-B14F-4D97-AF65-F5344CB8AC3E}">
        <p14:creationId xmlns:p14="http://schemas.microsoft.com/office/powerpoint/2010/main" val="210575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09FF69-16F2-E843-961A-A0E8F26C015C}"/>
              </a:ext>
            </a:extLst>
          </p:cNvPr>
          <p:cNvSpPr txBox="1"/>
          <p:nvPr/>
        </p:nvSpPr>
        <p:spPr>
          <a:xfrm>
            <a:off x="228600" y="210312"/>
            <a:ext cx="174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www.turismo.eu</a:t>
            </a:r>
            <a:endParaRPr lang="it-IT" dirty="0"/>
          </a:p>
        </p:txBody>
      </p:sp>
      <p:pic>
        <p:nvPicPr>
          <p:cNvPr id="3" name="Immagine 2">
            <a:hlinkClick r:id="rId2"/>
            <a:extLst>
              <a:ext uri="{FF2B5EF4-FFF2-40B4-BE49-F238E27FC236}">
                <a16:creationId xmlns:a16="http://schemas.microsoft.com/office/drawing/2014/main" id="{E1A5F64C-BC00-6544-B6B0-41A99E80A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35734"/>
            <a:ext cx="7333230" cy="332206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84D7C6-FD25-A34B-8B42-793AB9B1CEED}"/>
              </a:ext>
            </a:extLst>
          </p:cNvPr>
          <p:cNvSpPr txBox="1"/>
          <p:nvPr/>
        </p:nvSpPr>
        <p:spPr>
          <a:xfrm>
            <a:off x="7968343" y="4887686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Views</a:t>
            </a:r>
            <a:r>
              <a:rPr lang="it-IT" dirty="0"/>
              <a:t>: 742.257 (12.10.2018)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C39D32E-F48E-F14E-AD3C-4E7888CF63AD}"/>
              </a:ext>
            </a:extLst>
          </p:cNvPr>
          <p:cNvSpPr/>
          <p:nvPr/>
        </p:nvSpPr>
        <p:spPr>
          <a:xfrm>
            <a:off x="341376" y="5867323"/>
            <a:ext cx="7412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www.youtube.com</a:t>
            </a:r>
            <a:r>
              <a:rPr lang="it-IT" dirty="0"/>
              <a:t>/</a:t>
            </a:r>
            <a:r>
              <a:rPr lang="it-IT" dirty="0" err="1"/>
              <a:t>watch?time_continue</a:t>
            </a:r>
            <a:r>
              <a:rPr lang="it-IT" dirty="0"/>
              <a:t>=5&amp;v=</a:t>
            </a:r>
            <a:r>
              <a:rPr lang="it-IT" dirty="0" err="1"/>
              <a:t>PtWeqZsuzpE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251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hlinkClick r:id="rId2"/>
            <a:extLst>
              <a:ext uri="{FF2B5EF4-FFF2-40B4-BE49-F238E27FC236}">
                <a16:creationId xmlns:a16="http://schemas.microsoft.com/office/drawing/2014/main" id="{8FAC0339-252B-B643-A07B-EB7AF6C3FD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921834"/>
            <a:ext cx="5837899" cy="206825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B90EF54-13FA-3849-B660-DC54DDF56E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1" y="3341556"/>
            <a:ext cx="5839633" cy="229114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D13D7D6-8F4D-F54E-B869-0FD9B187E87B}"/>
              </a:ext>
            </a:extLst>
          </p:cNvPr>
          <p:cNvSpPr/>
          <p:nvPr/>
        </p:nvSpPr>
        <p:spPr>
          <a:xfrm>
            <a:off x="253352" y="201034"/>
            <a:ext cx="3147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 10 </a:t>
            </a:r>
            <a:r>
              <a:rPr lang="it-I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  <a:r>
              <a:rPr lang="it-I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Attractions</a:t>
            </a:r>
            <a:endParaRPr lang="it-IT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9312574-B9B3-004B-9501-43D5BF1E62F2}"/>
              </a:ext>
            </a:extLst>
          </p:cNvPr>
          <p:cNvSpPr txBox="1"/>
          <p:nvPr/>
        </p:nvSpPr>
        <p:spPr>
          <a:xfrm>
            <a:off x="6487886" y="5176287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Views</a:t>
            </a:r>
            <a:r>
              <a:rPr lang="it-IT" dirty="0"/>
              <a:t>: 825.094 (12.10.2018)</a:t>
            </a: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CF7EB0D8-775F-024F-B1EA-F5749FA58AA2}"/>
              </a:ext>
            </a:extLst>
          </p:cNvPr>
          <p:cNvCxnSpPr/>
          <p:nvPr/>
        </p:nvCxnSpPr>
        <p:spPr>
          <a:xfrm>
            <a:off x="6629400" y="5632704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E7AF2217-88A6-B94C-8DEA-CC02D79B3E1C}"/>
              </a:ext>
            </a:extLst>
          </p:cNvPr>
          <p:cNvSpPr/>
          <p:nvPr/>
        </p:nvSpPr>
        <p:spPr>
          <a:xfrm>
            <a:off x="491560" y="6142982"/>
            <a:ext cx="4936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www.youtube.com</a:t>
            </a:r>
            <a:r>
              <a:rPr lang="it-IT" dirty="0"/>
              <a:t>/</a:t>
            </a:r>
            <a:r>
              <a:rPr lang="it-IT" dirty="0" err="1"/>
              <a:t>watch?v</a:t>
            </a:r>
            <a:r>
              <a:rPr lang="it-IT" dirty="0"/>
              <a:t>=L0r0VTos_wU</a:t>
            </a:r>
          </a:p>
        </p:txBody>
      </p:sp>
    </p:spTree>
    <p:extLst>
      <p:ext uri="{BB962C8B-B14F-4D97-AF65-F5344CB8AC3E}">
        <p14:creationId xmlns:p14="http://schemas.microsoft.com/office/powerpoint/2010/main" val="276287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hlinkClick r:id="rId2"/>
            <a:extLst>
              <a:ext uri="{FF2B5EF4-FFF2-40B4-BE49-F238E27FC236}">
                <a16:creationId xmlns:a16="http://schemas.microsoft.com/office/drawing/2014/main" id="{57935803-5044-0A40-986A-B52E7D8017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0" y="3657600"/>
            <a:ext cx="5802574" cy="2185416"/>
          </a:xfrm>
          <a:prstGeom prst="rect">
            <a:avLst/>
          </a:prstGeom>
        </p:spPr>
      </p:pic>
      <p:pic>
        <p:nvPicPr>
          <p:cNvPr id="9" name="Immagine 8">
            <a:hlinkClick r:id="rId2"/>
            <a:extLst>
              <a:ext uri="{FF2B5EF4-FFF2-40B4-BE49-F238E27FC236}">
                <a16:creationId xmlns:a16="http://schemas.microsoft.com/office/drawing/2014/main" id="{15CF9DAB-5421-6C4A-B8C5-5C5482418D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0" y="1207008"/>
            <a:ext cx="5802574" cy="2068583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3609A276-AF87-3A4F-A279-DFF9819211FA}"/>
              </a:ext>
            </a:extLst>
          </p:cNvPr>
          <p:cNvSpPr/>
          <p:nvPr/>
        </p:nvSpPr>
        <p:spPr>
          <a:xfrm>
            <a:off x="466922" y="299966"/>
            <a:ext cx="295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 10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Musicals</a:t>
            </a:r>
            <a:endParaRPr lang="it-IT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F100121-63CF-9D49-84BD-334396F4FD8C}"/>
              </a:ext>
            </a:extLst>
          </p:cNvPr>
          <p:cNvSpPr txBox="1"/>
          <p:nvPr/>
        </p:nvSpPr>
        <p:spPr>
          <a:xfrm>
            <a:off x="6629400" y="5377544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Views</a:t>
            </a:r>
            <a:r>
              <a:rPr lang="it-IT" dirty="0"/>
              <a:t>: 663.473 (12.10.2018)</a:t>
            </a:r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4F974E1E-A727-9F45-B4A3-EFA3AEA51CB3}"/>
              </a:ext>
            </a:extLst>
          </p:cNvPr>
          <p:cNvCxnSpPr/>
          <p:nvPr/>
        </p:nvCxnSpPr>
        <p:spPr>
          <a:xfrm>
            <a:off x="6738257" y="5843016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E2398DC1-7B94-ED45-BA27-BE620CC5CAA2}"/>
              </a:ext>
            </a:extLst>
          </p:cNvPr>
          <p:cNvSpPr/>
          <p:nvPr/>
        </p:nvSpPr>
        <p:spPr>
          <a:xfrm>
            <a:off x="515930" y="6225025"/>
            <a:ext cx="5126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www.youtube.com</a:t>
            </a:r>
            <a:r>
              <a:rPr lang="it-IT" dirty="0"/>
              <a:t>/</a:t>
            </a:r>
            <a:r>
              <a:rPr lang="it-IT" dirty="0" err="1"/>
              <a:t>watch?v</a:t>
            </a:r>
            <a:r>
              <a:rPr lang="it-IT" dirty="0"/>
              <a:t>=QA_FSCZQCNM</a:t>
            </a:r>
          </a:p>
        </p:txBody>
      </p:sp>
    </p:spTree>
    <p:extLst>
      <p:ext uri="{BB962C8B-B14F-4D97-AF65-F5344CB8AC3E}">
        <p14:creationId xmlns:p14="http://schemas.microsoft.com/office/powerpoint/2010/main" val="184770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hlinkClick r:id="rId2"/>
            <a:extLst>
              <a:ext uri="{FF2B5EF4-FFF2-40B4-BE49-F238E27FC236}">
                <a16:creationId xmlns:a16="http://schemas.microsoft.com/office/drawing/2014/main" id="{E457FFB8-D55B-034D-AD18-F3862CDBF1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711171"/>
            <a:ext cx="6585112" cy="278463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AC1120-640E-9240-97C1-0E73D95516F4}"/>
              </a:ext>
            </a:extLst>
          </p:cNvPr>
          <p:cNvSpPr txBox="1"/>
          <p:nvPr/>
        </p:nvSpPr>
        <p:spPr>
          <a:xfrm>
            <a:off x="6781801" y="395229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Views</a:t>
            </a:r>
            <a:r>
              <a:rPr lang="it-IT" dirty="0"/>
              <a:t>: 2.854.110 (12.10.2018)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B0FF85D-8E6F-6649-9A79-22DD396FE97E}"/>
              </a:ext>
            </a:extLst>
          </p:cNvPr>
          <p:cNvCxnSpPr/>
          <p:nvPr/>
        </p:nvCxnSpPr>
        <p:spPr>
          <a:xfrm>
            <a:off x="6901543" y="4495801"/>
            <a:ext cx="312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00A7E19F-E755-204F-9D10-A159FCF35F7A}"/>
              </a:ext>
            </a:extLst>
          </p:cNvPr>
          <p:cNvSpPr/>
          <p:nvPr/>
        </p:nvSpPr>
        <p:spPr>
          <a:xfrm>
            <a:off x="251831" y="5201150"/>
            <a:ext cx="5031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www.youtube.com</a:t>
            </a:r>
            <a:r>
              <a:rPr lang="it-IT" dirty="0"/>
              <a:t>/</a:t>
            </a:r>
            <a:r>
              <a:rPr lang="it-IT" dirty="0" err="1"/>
              <a:t>watch?v</a:t>
            </a:r>
            <a:r>
              <a:rPr lang="it-IT" dirty="0"/>
              <a:t>=Ggwg0gBlBM8</a:t>
            </a:r>
          </a:p>
        </p:txBody>
      </p:sp>
    </p:spTree>
    <p:extLst>
      <p:ext uri="{BB962C8B-B14F-4D97-AF65-F5344CB8AC3E}">
        <p14:creationId xmlns:p14="http://schemas.microsoft.com/office/powerpoint/2010/main" val="250265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hlinkClick r:id="rId2"/>
            <a:extLst>
              <a:ext uri="{FF2B5EF4-FFF2-40B4-BE49-F238E27FC236}">
                <a16:creationId xmlns:a16="http://schemas.microsoft.com/office/drawing/2014/main" id="{25820EF7-2F13-4446-8E9D-CB3D089B2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98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5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6C9D57B-7AF9-204C-BF7B-F61147B6B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24" y="3841890"/>
            <a:ext cx="5240833" cy="279002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B7C9DC3-B1F2-1F42-80A0-8B02CF884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1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2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hlinkClick r:id="rId2"/>
            <a:extLst>
              <a:ext uri="{FF2B5EF4-FFF2-40B4-BE49-F238E27FC236}">
                <a16:creationId xmlns:a16="http://schemas.microsoft.com/office/drawing/2014/main" id="{3B4A3F34-8AC4-A843-A233-CD4D897B2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295"/>
            <a:ext cx="11941629" cy="59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1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hlinkClick r:id="rId2"/>
            <a:extLst>
              <a:ext uri="{FF2B5EF4-FFF2-40B4-BE49-F238E27FC236}">
                <a16:creationId xmlns:a16="http://schemas.microsoft.com/office/drawing/2014/main" id="{D0EBA548-4280-B34C-B41A-F299F74A1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86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101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Helvetica Neue</vt:lpstr>
      <vt:lpstr>Roboto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Mirta</cp:lastModifiedBy>
  <cp:revision>15</cp:revision>
  <cp:lastPrinted>2018-10-15T07:18:09Z</cp:lastPrinted>
  <dcterms:created xsi:type="dcterms:W3CDTF">2018-10-12T07:36:09Z</dcterms:created>
  <dcterms:modified xsi:type="dcterms:W3CDTF">2018-10-16T12:32:11Z</dcterms:modified>
</cp:coreProperties>
</file>