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74" d="100"/>
          <a:sy n="174" d="100"/>
        </p:scale>
        <p:origin x="-224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it-IT" smtClean="0"/>
              <a:t>Fare clic per modificare stile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03CEC41E-48BD-4881-B6FF-D82EEBBCD904}" type="datetimeFigureOut">
              <a:rPr lang="en-US" smtClean="0"/>
              <a:t>25/04/21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Immagini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25/04/21</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‹n.›</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it-IT" smtClean="0"/>
              <a:t>Trascinare l'immagine su un segnaposto o fare clic sull'icona per aggiungerla</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it-IT" smtClean="0"/>
              <a:t>Trascinare l'immagine su un segnaposto o fare clic sull'icona per aggiungerla</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it-IT" smtClean="0"/>
              <a:t>Fare clic per modificare stile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it-IT" smtClean="0"/>
              <a:t>Trascinare l'immagine su un segnaposto o fare clic sull'icona per aggiungerla</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03CEC41E-48BD-4881-B6FF-D82EEBBCD904}"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it-IT" smtClean="0"/>
              <a:t>Fare clic per modificare stile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25/04/21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25/04/21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25/04/21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25/04/21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25/04/21</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it-IT" smtClean="0"/>
              <a:t>Fare clic per modificare stile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25/04/21</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5.png"/><Relationship Id="rId1" Type="http://schemas.microsoft.com/office/2007/relationships/media" Target="../media/media1.mp4"/><Relationship Id="rId2" Type="http://schemas.openxmlformats.org/officeDocument/2006/relationships/video" Target="../media/media1.mp4"/></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L’Orto Botanico</a:t>
            </a:r>
            <a:endParaRPr lang="it-IT" dirty="0"/>
          </a:p>
        </p:txBody>
      </p:sp>
      <p:sp>
        <p:nvSpPr>
          <p:cNvPr id="3" name="Sottotitolo 2"/>
          <p:cNvSpPr>
            <a:spLocks noGrp="1"/>
          </p:cNvSpPr>
          <p:nvPr>
            <p:ph type="subTitle" idx="1"/>
          </p:nvPr>
        </p:nvSpPr>
        <p:spPr/>
        <p:txBody>
          <a:bodyPr/>
          <a:lstStyle/>
          <a:p>
            <a:r>
              <a:rPr lang="it-IT" dirty="0" smtClean="0"/>
              <a:t>Una delle meraviglie di Ferrara</a:t>
            </a:r>
            <a:endParaRPr lang="it-IT" dirty="0"/>
          </a:p>
        </p:txBody>
      </p:sp>
    </p:spTree>
    <p:extLst>
      <p:ext uri="{BB962C8B-B14F-4D97-AF65-F5344CB8AC3E}">
        <p14:creationId xmlns:p14="http://schemas.microsoft.com/office/powerpoint/2010/main" val="1378141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Nascita</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dirty="0" smtClean="0"/>
              <a:t>L’Orto Botanico di Ferrara è stato fondato nel 1771. Allora lo chiamavano “Giardino dei Semplici”.</a:t>
            </a:r>
          </a:p>
          <a:p>
            <a:pPr marL="0" indent="0">
              <a:buNone/>
            </a:pPr>
            <a:r>
              <a:rPr lang="it-IT" dirty="0" smtClean="0"/>
              <a:t>È un grande giardino che ospita tantissimi tipi di piante e per fino delle simpatiche tartarughe.</a:t>
            </a:r>
          </a:p>
          <a:p>
            <a:pPr marL="0" indent="0">
              <a:buNone/>
            </a:pPr>
            <a:r>
              <a:rPr lang="it-IT" dirty="0" smtClean="0"/>
              <a:t>L’Orto botanico è un Istituzione Museale di Ateneo dell’Università di Ferrara.</a:t>
            </a:r>
            <a:endParaRPr lang="it-IT" dirty="0"/>
          </a:p>
          <a:p>
            <a:pPr marL="0" indent="0">
              <a:buNone/>
            </a:pPr>
            <a:r>
              <a:rPr lang="it-IT" dirty="0" smtClean="0"/>
              <a:t>Quest’anno celebra ben 250 anni di vita e non è poco per un orto botanico, perché vuol dire che ha ospitato tantissime piante e che ha rallegrato molte persone che sono andate a vederlo.</a:t>
            </a:r>
          </a:p>
        </p:txBody>
      </p:sp>
    </p:spTree>
    <p:extLst>
      <p:ext uri="{BB962C8B-B14F-4D97-AF65-F5344CB8AC3E}">
        <p14:creationId xmlns:p14="http://schemas.microsoft.com/office/powerpoint/2010/main" val="3651621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Dipartimento di Biologia e Evoluzione </a:t>
            </a:r>
            <a:endParaRPr lang="it-IT" dirty="0"/>
          </a:p>
        </p:txBody>
      </p:sp>
      <p:sp>
        <p:nvSpPr>
          <p:cNvPr id="3" name="Segnaposto contenuto 2"/>
          <p:cNvSpPr>
            <a:spLocks noGrp="1"/>
          </p:cNvSpPr>
          <p:nvPr>
            <p:ph idx="1"/>
          </p:nvPr>
        </p:nvSpPr>
        <p:spPr/>
        <p:txBody>
          <a:bodyPr/>
          <a:lstStyle/>
          <a:p>
            <a:pPr marL="0" indent="0">
              <a:buNone/>
            </a:pPr>
            <a:r>
              <a:rPr lang="it-IT" dirty="0" smtClean="0"/>
              <a:t>In via Ercole D’Este, c’è un palazzo che è il Dipartimento di Biologia e Evoluzione che appartiene all’Orto Botanico. È un edificio dal quale si può accedere anche all’Orto, ma lì non parlano solo di piante, ma un po’ di tutto quello che riguarda la scienza. Hanno fatto dei laboratori (ai quali io ho partecipato) sullo spazio, sulla preistoria... Insomma si interessano un po’ di tutta la scienza.</a:t>
            </a:r>
            <a:endParaRPr lang="it-IT" dirty="0"/>
          </a:p>
          <a:p>
            <a:endParaRPr lang="it-IT" dirty="0"/>
          </a:p>
          <a:p>
            <a:endParaRPr lang="it-IT" dirty="0"/>
          </a:p>
        </p:txBody>
      </p:sp>
    </p:spTree>
    <p:extLst>
      <p:ext uri="{BB962C8B-B14F-4D97-AF65-F5344CB8AC3E}">
        <p14:creationId xmlns:p14="http://schemas.microsoft.com/office/powerpoint/2010/main" val="2320042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Immagini</a:t>
            </a:r>
            <a:endParaRPr lang="it-IT" dirty="0"/>
          </a:p>
        </p:txBody>
      </p:sp>
      <p:pic>
        <p:nvPicPr>
          <p:cNvPr id="4" name="Segnaposto contenuto 3" descr="4312.jpg"/>
          <p:cNvPicPr>
            <a:picLocks noGrp="1" noChangeAspect="1"/>
          </p:cNvPicPr>
          <p:nvPr>
            <p:ph idx="1"/>
          </p:nvPr>
        </p:nvPicPr>
        <p:blipFill>
          <a:blip r:embed="rId2">
            <a:extLst>
              <a:ext uri="{28A0092B-C50C-407E-A947-70E740481C1C}">
                <a14:useLocalDpi xmlns:a14="http://schemas.microsoft.com/office/drawing/2010/main" val="0"/>
              </a:ext>
            </a:extLst>
          </a:blip>
          <a:srcRect t="13365" b="13365"/>
          <a:stretch>
            <a:fillRect/>
          </a:stretch>
        </p:blipFill>
        <p:spPr>
          <a:xfrm>
            <a:off x="351530" y="1934835"/>
            <a:ext cx="2753560" cy="1512794"/>
          </a:xfrm>
          <a:prstGeom prst="rect">
            <a:avLst/>
          </a:prstGeom>
          <a:ln>
            <a:noFill/>
          </a:ln>
          <a:effectLst>
            <a:softEdge rad="112500"/>
          </a:effectLst>
        </p:spPr>
      </p:pic>
      <p:pic>
        <p:nvPicPr>
          <p:cNvPr id="5" name="Immagine 4" descr="downloa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43" y="4305294"/>
            <a:ext cx="2809547" cy="1886703"/>
          </a:xfrm>
          <a:prstGeom prst="rect">
            <a:avLst/>
          </a:prstGeom>
          <a:ln>
            <a:noFill/>
          </a:ln>
          <a:effectLst>
            <a:softEdge rad="112500"/>
          </a:effectLst>
        </p:spPr>
      </p:pic>
      <p:pic>
        <p:nvPicPr>
          <p:cNvPr id="6" name="Immagine 5" descr="download-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2203" y="2659060"/>
            <a:ext cx="2392849" cy="1801566"/>
          </a:xfrm>
          <a:prstGeom prst="rect">
            <a:avLst/>
          </a:prstGeom>
          <a:ln>
            <a:noFill/>
          </a:ln>
          <a:effectLst>
            <a:softEdge rad="112500"/>
          </a:effectLst>
        </p:spPr>
      </p:pic>
      <p:pic>
        <p:nvPicPr>
          <p:cNvPr id="8" name="Immagine 7" descr="download-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3264" y="4696936"/>
            <a:ext cx="2847518" cy="1894894"/>
          </a:xfrm>
          <a:prstGeom prst="rect">
            <a:avLst/>
          </a:prstGeom>
          <a:ln>
            <a:noFill/>
          </a:ln>
          <a:effectLst>
            <a:softEdge rad="112500"/>
          </a:effectLst>
        </p:spPr>
      </p:pic>
      <p:sp>
        <p:nvSpPr>
          <p:cNvPr id="9" name="CasellaDiTesto 8"/>
          <p:cNvSpPr txBox="1"/>
          <p:nvPr/>
        </p:nvSpPr>
        <p:spPr>
          <a:xfrm>
            <a:off x="327730" y="1497106"/>
            <a:ext cx="2777360" cy="369332"/>
          </a:xfrm>
          <a:prstGeom prst="rect">
            <a:avLst/>
          </a:prstGeom>
          <a:noFill/>
        </p:spPr>
        <p:txBody>
          <a:bodyPr wrap="none" rtlCol="0">
            <a:spAutoFit/>
          </a:bodyPr>
          <a:lstStyle/>
          <a:p>
            <a:r>
              <a:rPr lang="it-IT" dirty="0" smtClean="0">
                <a:effectLst>
                  <a:reflection blurRad="6350" stA="60000" endA="900" endPos="58000" dir="5400000" sy="-100000" algn="bl" rotWithShape="0"/>
                </a:effectLst>
              </a:rPr>
              <a:t>Laghetto delle </a:t>
            </a:r>
            <a:r>
              <a:rPr lang="it-IT" dirty="0" smtClean="0">
                <a:effectLst>
                  <a:reflection blurRad="6350" stA="55000" endA="300" endPos="45500" dir="5400000" sy="-100000" algn="bl" rotWithShape="0"/>
                </a:effectLst>
              </a:rPr>
              <a:t>tartarughe</a:t>
            </a:r>
            <a:endParaRPr lang="it-IT" dirty="0">
              <a:effectLst>
                <a:reflection blurRad="6350" stA="55000" endA="300" endPos="45500" dir="5400000" sy="-100000" algn="bl" rotWithShape="0"/>
              </a:effectLst>
            </a:endParaRPr>
          </a:p>
        </p:txBody>
      </p:sp>
      <p:sp>
        <p:nvSpPr>
          <p:cNvPr id="10" name="CasellaDiTesto 9"/>
          <p:cNvSpPr txBox="1"/>
          <p:nvPr/>
        </p:nvSpPr>
        <p:spPr>
          <a:xfrm>
            <a:off x="3262716" y="2289728"/>
            <a:ext cx="2666565" cy="369332"/>
          </a:xfrm>
          <a:prstGeom prst="rect">
            <a:avLst/>
          </a:prstGeom>
          <a:noFill/>
        </p:spPr>
        <p:txBody>
          <a:bodyPr wrap="none" rtlCol="0">
            <a:spAutoFit/>
          </a:bodyPr>
          <a:lstStyle/>
          <a:p>
            <a:r>
              <a:rPr lang="it-IT" dirty="0" smtClean="0">
                <a:effectLst>
                  <a:reflection blurRad="6350" stA="55000" endA="300" endPos="45500" dir="5400000" sy="-100000" algn="bl" rotWithShape="0"/>
                </a:effectLst>
              </a:rPr>
              <a:t>Serra delle piante grasse </a:t>
            </a:r>
            <a:endParaRPr lang="it-IT" dirty="0">
              <a:effectLst>
                <a:reflection blurRad="6350" stA="55000" endA="300" endPos="45500" dir="5400000" sy="-100000" algn="bl" rotWithShape="0"/>
              </a:effectLst>
            </a:endParaRPr>
          </a:p>
        </p:txBody>
      </p:sp>
      <p:pic>
        <p:nvPicPr>
          <p:cNvPr id="11" name="Immagine 10" descr="image_preview.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1194" y="2269881"/>
            <a:ext cx="2288223" cy="1716167"/>
          </a:xfrm>
          <a:prstGeom prst="rect">
            <a:avLst/>
          </a:prstGeom>
          <a:ln>
            <a:noFill/>
          </a:ln>
          <a:effectLst>
            <a:softEdge rad="112500"/>
          </a:effectLst>
        </p:spPr>
      </p:pic>
      <p:sp>
        <p:nvSpPr>
          <p:cNvPr id="12" name="CasellaDiTesto 11"/>
          <p:cNvSpPr txBox="1"/>
          <p:nvPr/>
        </p:nvSpPr>
        <p:spPr>
          <a:xfrm>
            <a:off x="6649518" y="2102013"/>
            <a:ext cx="184666" cy="369332"/>
          </a:xfrm>
          <a:prstGeom prst="rect">
            <a:avLst/>
          </a:prstGeom>
          <a:noFill/>
        </p:spPr>
        <p:txBody>
          <a:bodyPr wrap="none" rtlCol="0">
            <a:spAutoFit/>
          </a:bodyPr>
          <a:lstStyle/>
          <a:p>
            <a:endParaRPr lang="it-IT" dirty="0"/>
          </a:p>
        </p:txBody>
      </p:sp>
      <p:sp>
        <p:nvSpPr>
          <p:cNvPr id="3" name="CasellaDiTesto 2"/>
          <p:cNvSpPr txBox="1"/>
          <p:nvPr/>
        </p:nvSpPr>
        <p:spPr>
          <a:xfrm>
            <a:off x="437948" y="3957858"/>
            <a:ext cx="2451062" cy="369332"/>
          </a:xfrm>
          <a:prstGeom prst="rect">
            <a:avLst/>
          </a:prstGeom>
          <a:noFill/>
        </p:spPr>
        <p:txBody>
          <a:bodyPr wrap="none" rtlCol="0">
            <a:spAutoFit/>
          </a:bodyPr>
          <a:lstStyle/>
          <a:p>
            <a:r>
              <a:rPr lang="it-IT" dirty="0" smtClean="0">
                <a:effectLst>
                  <a:reflection blurRad="6350" stA="55000" endA="300" endPos="45500" dir="5400000" sy="-100000" algn="bl" rotWithShape="0"/>
                </a:effectLst>
              </a:rPr>
              <a:t>Spazietto con piantine</a:t>
            </a:r>
            <a:endParaRPr lang="it-IT" dirty="0">
              <a:effectLst>
                <a:reflection blurRad="6350" stA="55000" endA="300" endPos="45500" dir="5400000" sy="-100000" algn="bl" rotWithShape="0"/>
              </a:effectLst>
            </a:endParaRPr>
          </a:p>
        </p:txBody>
      </p:sp>
      <p:sp>
        <p:nvSpPr>
          <p:cNvPr id="7" name="CasellaDiTesto 6"/>
          <p:cNvSpPr txBox="1"/>
          <p:nvPr/>
        </p:nvSpPr>
        <p:spPr>
          <a:xfrm>
            <a:off x="6477497" y="2015280"/>
            <a:ext cx="2169509" cy="369332"/>
          </a:xfrm>
          <a:prstGeom prst="rect">
            <a:avLst/>
          </a:prstGeom>
          <a:noFill/>
        </p:spPr>
        <p:txBody>
          <a:bodyPr wrap="none" rtlCol="0">
            <a:spAutoFit/>
          </a:bodyPr>
          <a:lstStyle/>
          <a:p>
            <a:r>
              <a:rPr lang="it-IT" dirty="0" smtClean="0">
                <a:effectLst>
                  <a:reflection blurRad="6350" stA="55000" endA="300" endPos="45500" dir="5400000" sy="-100000" algn="bl" rotWithShape="0"/>
                </a:effectLst>
              </a:rPr>
              <a:t>Ninfe con cascatina</a:t>
            </a:r>
            <a:endParaRPr lang="it-IT" dirty="0">
              <a:effectLst>
                <a:reflection blurRad="6350" stA="55000" endA="300" endPos="45500" dir="5400000" sy="-100000" algn="bl" rotWithShape="0"/>
              </a:effectLst>
            </a:endParaRPr>
          </a:p>
        </p:txBody>
      </p:sp>
      <p:sp>
        <p:nvSpPr>
          <p:cNvPr id="13" name="CasellaDiTesto 12"/>
          <p:cNvSpPr txBox="1"/>
          <p:nvPr/>
        </p:nvSpPr>
        <p:spPr>
          <a:xfrm>
            <a:off x="5225229" y="4350966"/>
            <a:ext cx="3518912" cy="369332"/>
          </a:xfrm>
          <a:prstGeom prst="rect">
            <a:avLst/>
          </a:prstGeom>
          <a:noFill/>
        </p:spPr>
        <p:txBody>
          <a:bodyPr wrap="none" rtlCol="0">
            <a:spAutoFit/>
          </a:bodyPr>
          <a:lstStyle/>
          <a:p>
            <a:r>
              <a:rPr lang="it-IT" dirty="0" smtClean="0">
                <a:solidFill>
                  <a:srgbClr val="000000"/>
                </a:solidFill>
                <a:effectLst>
                  <a:reflection blurRad="6350" stA="55000" endA="300" endPos="45500" dir="5400000" sy="-100000" algn="bl" rotWithShape="0"/>
                </a:effectLst>
              </a:rPr>
              <a:t>Spazio aperto con piante e alberi</a:t>
            </a:r>
            <a:endParaRPr lang="it-IT" dirty="0">
              <a:solidFill>
                <a:srgbClr val="000000"/>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239980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lo vedo io</a:t>
            </a:r>
            <a:endParaRPr lang="it-IT" dirty="0"/>
          </a:p>
        </p:txBody>
      </p:sp>
      <p:sp>
        <p:nvSpPr>
          <p:cNvPr id="3" name="Segnaposto contenuto 2"/>
          <p:cNvSpPr>
            <a:spLocks noGrp="1"/>
          </p:cNvSpPr>
          <p:nvPr>
            <p:ph idx="1"/>
          </p:nvPr>
        </p:nvSpPr>
        <p:spPr/>
        <p:txBody>
          <a:bodyPr/>
          <a:lstStyle/>
          <a:p>
            <a:pPr marL="0" indent="0">
              <a:buNone/>
            </a:pPr>
            <a:r>
              <a:rPr lang="it-IT" dirty="0"/>
              <a:t>È un luogo meraviglioso! Ci si sente tranquilli e spensierati quando si entra da quel cancello</a:t>
            </a:r>
            <a:r>
              <a:rPr lang="it-IT" dirty="0" smtClean="0"/>
              <a:t>.</a:t>
            </a:r>
          </a:p>
          <a:p>
            <a:pPr marL="0" indent="0">
              <a:buNone/>
            </a:pPr>
            <a:r>
              <a:rPr lang="it-IT" dirty="0" smtClean="0"/>
              <a:t>Io passerei giorni e giorni a osservare e badare alle piante che ci vivono. È un lavoro speciale. Chi ha la fortuna di avere un lavoro così ha una grandissima responsabilità.</a:t>
            </a:r>
          </a:p>
          <a:p>
            <a:pPr marL="0" indent="0">
              <a:buNone/>
            </a:pPr>
            <a:r>
              <a:rPr lang="it-IT" dirty="0" smtClean="0"/>
              <a:t>Vi ringrazio per tutto quello che fate per tutte le piante, per Ferrara e per noi. Senza di voi,</a:t>
            </a:r>
            <a:r>
              <a:rPr lang="it-IT" dirty="0"/>
              <a:t> </a:t>
            </a:r>
            <a:r>
              <a:rPr lang="it-IT" dirty="0" smtClean="0"/>
              <a:t>questa città sarebbe diversa.</a:t>
            </a:r>
            <a:endParaRPr lang="it-IT" dirty="0"/>
          </a:p>
          <a:p>
            <a:endParaRPr lang="it-IT" dirty="0"/>
          </a:p>
        </p:txBody>
      </p:sp>
    </p:spTree>
    <p:extLst>
      <p:ext uri="{BB962C8B-B14F-4D97-AF65-F5344CB8AC3E}">
        <p14:creationId xmlns:p14="http://schemas.microsoft.com/office/powerpoint/2010/main" val="2726385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Piccolo video…</a:t>
            </a:r>
            <a:endParaRPr lang="it-IT" dirty="0"/>
          </a:p>
        </p:txBody>
      </p:sp>
      <p:pic>
        <p:nvPicPr>
          <p:cNvPr id="4" name="Una delle meraviglie di Ferrara (1).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52488" y="2070100"/>
            <a:ext cx="7435850" cy="4183063"/>
          </a:xfrm>
        </p:spPr>
      </p:pic>
      <p:sp>
        <p:nvSpPr>
          <p:cNvPr id="3" name="CasellaDiTesto 2"/>
          <p:cNvSpPr txBox="1"/>
          <p:nvPr/>
        </p:nvSpPr>
        <p:spPr>
          <a:xfrm>
            <a:off x="532838" y="1217558"/>
            <a:ext cx="8276625" cy="369332"/>
          </a:xfrm>
          <a:prstGeom prst="rect">
            <a:avLst/>
          </a:prstGeom>
          <a:noFill/>
        </p:spPr>
        <p:txBody>
          <a:bodyPr wrap="none" rtlCol="0">
            <a:spAutoFit/>
          </a:bodyPr>
          <a:lstStyle/>
          <a:p>
            <a:r>
              <a:rPr lang="it-IT" dirty="0" smtClean="0"/>
              <a:t>(Anche se sembra che il video non sia disponibile, se fate play lo si può vedere)</a:t>
            </a:r>
            <a:endParaRPr lang="it-IT" dirty="0"/>
          </a:p>
        </p:txBody>
      </p:sp>
    </p:spTree>
    <p:extLst>
      <p:ext uri="{BB962C8B-B14F-4D97-AF65-F5344CB8AC3E}">
        <p14:creationId xmlns:p14="http://schemas.microsoft.com/office/powerpoint/2010/main" val="2825369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video>
              <p:cMediaNode vol="80000">
                <p:cTn id="18" fill="hold" display="0">
                  <p:stCondLst>
                    <p:cond delay="indefinite"/>
                  </p:stCondLst>
                </p:cTn>
                <p:tgtEl>
                  <p:spTgt spid="4"/>
                </p:tgtEl>
              </p:cMediaNode>
            </p:vide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POWERPOINT</a:t>
            </a:r>
            <a:endParaRPr lang="it-IT" dirty="0"/>
          </a:p>
        </p:txBody>
      </p:sp>
      <p:sp>
        <p:nvSpPr>
          <p:cNvPr id="3" name="Segnaposto contenuto 2"/>
          <p:cNvSpPr>
            <a:spLocks noGrp="1"/>
          </p:cNvSpPr>
          <p:nvPr>
            <p:ph idx="1"/>
          </p:nvPr>
        </p:nvSpPr>
        <p:spPr/>
        <p:txBody>
          <a:bodyPr/>
          <a:lstStyle/>
          <a:p>
            <a:r>
              <a:rPr lang="it-IT" dirty="0" smtClean="0"/>
              <a:t>A cura di: Giulia Melato</a:t>
            </a:r>
          </a:p>
          <a:p>
            <a:r>
              <a:rPr lang="it-IT" dirty="0" smtClean="0"/>
              <a:t>Per: L’Orto Botanico</a:t>
            </a:r>
          </a:p>
          <a:p>
            <a:pPr marL="0" indent="0">
              <a:buNone/>
            </a:pPr>
            <a:endParaRPr lang="it-IT" dirty="0"/>
          </a:p>
          <a:p>
            <a:pPr marL="0" indent="0">
              <a:buNone/>
            </a:pPr>
            <a:r>
              <a:rPr lang="it-IT" dirty="0" smtClean="0"/>
              <a:t>Vi ringrazio per la visione e anche per il bene che fate alle piante, a noi e a Ferrara!</a:t>
            </a:r>
          </a:p>
        </p:txBody>
      </p:sp>
    </p:spTree>
    <p:extLst>
      <p:ext uri="{BB962C8B-B14F-4D97-AF65-F5344CB8AC3E}">
        <p14:creationId xmlns:p14="http://schemas.microsoft.com/office/powerpoint/2010/main" val="63905552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100</TotalTime>
  <Words>336</Words>
  <Application>Microsoft Macintosh PowerPoint</Application>
  <PresentationFormat>Presentazione su schermo (4:3)</PresentationFormat>
  <Paragraphs>26</Paragraphs>
  <Slides>7</Slides>
  <Notes>0</Notes>
  <HiddenSlides>0</HiddenSlides>
  <MMClips>1</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Habitat</vt:lpstr>
      <vt:lpstr>L’Orto Botanico</vt:lpstr>
      <vt:lpstr>Nascita</vt:lpstr>
      <vt:lpstr>Dipartimento di Biologia e Evoluzione </vt:lpstr>
      <vt:lpstr>Immagini</vt:lpstr>
      <vt:lpstr>Come lo vedo io</vt:lpstr>
      <vt:lpstr>Piccolo video…</vt:lpstr>
      <vt:lpstr>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L’Orto Botanico</dc:title>
  <dc:creator>Giulia</dc:creator>
  <cp:lastModifiedBy>Giulia</cp:lastModifiedBy>
  <cp:revision>8</cp:revision>
  <dcterms:created xsi:type="dcterms:W3CDTF">2021-03-21T15:06:45Z</dcterms:created>
  <dcterms:modified xsi:type="dcterms:W3CDTF">2021-04-25T18:38:35Z</dcterms:modified>
</cp:coreProperties>
</file>