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unknown"/>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59"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74" d="100"/>
          <a:sy n="174" d="100"/>
        </p:scale>
        <p:origin x="-224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776" y="3776472"/>
            <a:ext cx="7196328" cy="1470025"/>
          </a:xfrm>
        </p:spPr>
        <p:txBody>
          <a:bodyPr vert="horz" lIns="91440" tIns="45720" rIns="91440" bIns="45720" rtlCol="0" anchor="b" anchorCtr="0">
            <a:noAutofit/>
          </a:bodyPr>
          <a:lstStyle>
            <a:lvl1pPr algn="l"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it-IT" smtClean="0"/>
              <a:t>Fare clic per modificare stile</a:t>
            </a:r>
            <a:endParaRPr/>
          </a:p>
        </p:txBody>
      </p:sp>
      <p:sp>
        <p:nvSpPr>
          <p:cNvPr id="3" name="Subtitle 2"/>
          <p:cNvSpPr>
            <a:spLocks noGrp="1"/>
          </p:cNvSpPr>
          <p:nvPr>
            <p:ph type="subTitle" idx="1"/>
          </p:nvPr>
        </p:nvSpPr>
        <p:spPr>
          <a:xfrm>
            <a:off x="493776" y="5257800"/>
            <a:ext cx="7196328" cy="987552"/>
          </a:xfrm>
        </p:spPr>
        <p:txBody>
          <a:bodyPr vert="horz" lIns="91440" tIns="45720" rIns="91440" bIns="45720" rtlCol="0" anchor="t" anchorCtr="0">
            <a:noAutofit/>
          </a:bodyPr>
          <a:lstStyle>
            <a:lvl1pPr marL="0" indent="0" algn="l" defTabSz="914400" rtl="0" eaLnBrk="1" latinLnBrk="0" hangingPunct="1">
              <a:spcBef>
                <a:spcPct val="0"/>
              </a:spcBef>
              <a:buFont typeface="Wingdings 2" pitchFamily="18" charset="2"/>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5175" y="4267200"/>
            <a:ext cx="7612063" cy="1100138"/>
          </a:xfrm>
        </p:spPr>
        <p:txBody>
          <a:bodyPr anchor="b"/>
          <a:lstStyle>
            <a:lvl1pPr algn="ctr">
              <a:defRPr sz="4400" b="0">
                <a:solidFill>
                  <a:schemeClr val="bg1"/>
                </a:solidFill>
                <a:effectLst>
                  <a:outerShdw blurRad="63500" dist="50800" dir="2700000" algn="tl" rotWithShape="0">
                    <a:prstClr val="black">
                      <a:alpha val="50000"/>
                    </a:prstClr>
                  </a:outerShdw>
                </a:effectLst>
              </a:defRPr>
            </a:lvl1pPr>
          </a:lstStyle>
          <a:p>
            <a:r>
              <a:rPr lang="it-IT" smtClean="0"/>
              <a:t>Fare clic per modificare stile</a:t>
            </a:r>
            <a:endParaRPr/>
          </a:p>
        </p:txBody>
      </p:sp>
      <p:sp>
        <p:nvSpPr>
          <p:cNvPr id="3" name="Picture Placeholder 2"/>
          <p:cNvSpPr>
            <a:spLocks noGrp="1"/>
          </p:cNvSpPr>
          <p:nvPr>
            <p:ph type="pic" idx="1"/>
          </p:nvPr>
        </p:nvSpPr>
        <p:spPr>
          <a:xfrm rot="21414040">
            <a:off x="1779080" y="450465"/>
            <a:ext cx="5486400" cy="3626214"/>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vert="horz" lIns="91440" tIns="45720" rIns="91440" bIns="45720" rtlCol="0">
            <a:normAutofit/>
          </a:bodyPr>
          <a:lstStyle>
            <a:lvl1pPr marL="342900" indent="-342900" algn="l" defTabSz="914400" rtl="0" eaLnBrk="1" latinLnBrk="0" hangingPunct="1">
              <a:spcBef>
                <a:spcPts val="2000"/>
              </a:spcBef>
              <a:buFont typeface="Wingdings 2" pitchFamily="18" charset="2"/>
              <a:buNone/>
              <a:defRPr sz="1800" kern="1200">
                <a:solidFill>
                  <a:schemeClr val="bg1"/>
                </a:solidFill>
                <a:effectLst>
                  <a:outerShdw blurRad="63500" dist="50800" dir="2700000" algn="tl" rotWithShape="0">
                    <a:prstClr val="black">
                      <a:alpha val="5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4" name="Text Placeholder 3"/>
          <p:cNvSpPr>
            <a:spLocks noGrp="1"/>
          </p:cNvSpPr>
          <p:nvPr>
            <p:ph type="body" sz="half" idx="2"/>
          </p:nvPr>
        </p:nvSpPr>
        <p:spPr>
          <a:xfrm>
            <a:off x="765175" y="5443538"/>
            <a:ext cx="7612063" cy="804862"/>
          </a:xfrm>
        </p:spPr>
        <p:txBody>
          <a:bodyPr>
            <a:normAutofit/>
          </a:bodyPr>
          <a:lstStyle>
            <a:lvl1pPr marL="0" indent="0" algn="ctr">
              <a:spcBef>
                <a:spcPts val="300"/>
              </a:spcBef>
              <a:buNone/>
              <a:defRPr sz="1800">
                <a:effectLst>
                  <a:outerShdw blurRad="63500" dist="50800" dir="2700000" algn="tl" rotWithShape="0">
                    <a:prstClr val="black">
                      <a:alpha val="50000"/>
                    </a:prstClr>
                  </a:outerShdw>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03CEC41E-48BD-4881-B6FF-D82EEBBCD904}" type="datetimeFigureOut">
              <a:rPr lang="en-US" smtClean="0"/>
              <a:t>25/04/21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A5F39-4CE7-434C-A5CB-50A363451602}"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Immagini con didascal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8946" y="381000"/>
            <a:ext cx="3250360" cy="1631950"/>
          </a:xfrm>
        </p:spPr>
        <p:txBody>
          <a:bodyPr anchor="b"/>
          <a:lstStyle>
            <a:lvl1pPr algn="ctr">
              <a:defRPr sz="3600" b="0"/>
            </a:lvl1pPr>
          </a:lstStyle>
          <a:p>
            <a:r>
              <a:rPr lang="it-IT" smtClean="0"/>
              <a:t>Fare clic per modificare stile</a:t>
            </a:r>
            <a:endParaRPr/>
          </a:p>
        </p:txBody>
      </p:sp>
      <p:sp>
        <p:nvSpPr>
          <p:cNvPr id="4" name="Text Placeholder 3"/>
          <p:cNvSpPr>
            <a:spLocks noGrp="1"/>
          </p:cNvSpPr>
          <p:nvPr>
            <p:ph type="body" sz="half" idx="2"/>
          </p:nvPr>
        </p:nvSpPr>
        <p:spPr>
          <a:xfrm>
            <a:off x="608946" y="2084389"/>
            <a:ext cx="3250360"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a:xfrm>
            <a:off x="4495800" y="6356350"/>
            <a:ext cx="1143000" cy="365125"/>
          </a:xfrm>
        </p:spPr>
        <p:txBody>
          <a:bodyPr/>
          <a:lstStyle>
            <a:lvl1pPr algn="l">
              <a:defRPr/>
            </a:lvl1pPr>
          </a:lstStyle>
          <a:p>
            <a:fld id="{03CEC41E-48BD-4881-B6FF-D82EEBBCD904}" type="datetimeFigureOut">
              <a:rPr lang="en-US" smtClean="0"/>
              <a:t>25/04/21</a:t>
            </a:fld>
            <a:endParaRPr lang="en-US"/>
          </a:p>
        </p:txBody>
      </p:sp>
      <p:sp>
        <p:nvSpPr>
          <p:cNvPr id="6" name="Footer Placeholder 5"/>
          <p:cNvSpPr>
            <a:spLocks noGrp="1"/>
          </p:cNvSpPr>
          <p:nvPr>
            <p:ph type="ftr" sz="quarter" idx="11"/>
          </p:nvPr>
        </p:nvSpPr>
        <p:spPr>
          <a:xfrm>
            <a:off x="5791200" y="6356350"/>
            <a:ext cx="2895600"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a:off x="1967426" y="6356350"/>
            <a:ext cx="533400" cy="365125"/>
          </a:xfrm>
        </p:spPr>
        <p:txBody>
          <a:bodyPr/>
          <a:lstStyle>
            <a:lvl1pPr>
              <a:defRPr>
                <a:solidFill>
                  <a:schemeClr val="tx2"/>
                </a:solidFill>
              </a:defRPr>
            </a:lvl1pPr>
          </a:lstStyle>
          <a:p>
            <a:fld id="{459A5F39-4CE7-434C-A5CB-50A363451602}" type="slidenum">
              <a:rPr lang="en-US" smtClean="0"/>
              <a:t>‹n.›</a:t>
            </a:fld>
            <a:endParaRPr lang="en-US"/>
          </a:p>
        </p:txBody>
      </p:sp>
      <p:sp>
        <p:nvSpPr>
          <p:cNvPr id="9" name="Picture Placeholder 7"/>
          <p:cNvSpPr>
            <a:spLocks noGrp="1"/>
          </p:cNvSpPr>
          <p:nvPr>
            <p:ph type="pic" sz="quarter" idx="14"/>
          </p:nvPr>
        </p:nvSpPr>
        <p:spPr>
          <a:xfrm rot="307655">
            <a:off x="4082874" y="3187732"/>
            <a:ext cx="4141140" cy="2881378"/>
          </a:xfr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it-IT" smtClean="0"/>
              <a:t>Trascinare l'immagine su un segnaposto o fare clic sull'icona per aggiungerla</a:t>
            </a:r>
            <a:endParaRPr/>
          </a:p>
        </p:txBody>
      </p:sp>
      <p:sp>
        <p:nvSpPr>
          <p:cNvPr id="8" name="Picture Placeholder 7"/>
          <p:cNvSpPr>
            <a:spLocks noGrp="1"/>
          </p:cNvSpPr>
          <p:nvPr>
            <p:ph type="pic" sz="quarter" idx="13"/>
          </p:nvPr>
        </p:nvSpPr>
        <p:spPr>
          <a:xfrm rot="21414752">
            <a:off x="4623469" y="338031"/>
            <a:ext cx="4141140" cy="2881378"/>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it-IT" smtClean="0"/>
              <a:t>Trascinare l'immagine su un segnaposto o fare clic sull'icona per aggiungerla</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t>‹n.›</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0" y="457200"/>
            <a:ext cx="1497106" cy="5810250"/>
          </a:xfrm>
        </p:spPr>
        <p:txBody>
          <a:bodyPr vert="eaVert"/>
          <a:lstStyle/>
          <a:p>
            <a:r>
              <a:rPr lang="it-IT" smtClean="0"/>
              <a:t>Fare clic per modificare stile</a:t>
            </a:r>
            <a:endParaRPr/>
          </a:p>
        </p:txBody>
      </p:sp>
      <p:sp>
        <p:nvSpPr>
          <p:cNvPr id="3" name="Vertical Text Placeholder 2"/>
          <p:cNvSpPr>
            <a:spLocks noGrp="1"/>
          </p:cNvSpPr>
          <p:nvPr>
            <p:ph type="body" orient="vert" idx="1"/>
          </p:nvPr>
        </p:nvSpPr>
        <p:spPr>
          <a:xfrm>
            <a:off x="496888" y="457200"/>
            <a:ext cx="6513511" cy="5810250"/>
          </a:xfrm>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idx="1"/>
          </p:nvPr>
        </p:nvSpPr>
        <p:spPr/>
        <p:txBody>
          <a:bodyPr/>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immagin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6889" y="3774328"/>
            <a:ext cx="7199311" cy="1470025"/>
          </a:xfrm>
        </p:spPr>
        <p:txBody>
          <a:bodyPr anchor="b" anchorCtr="0"/>
          <a:lstStyle>
            <a:lvl1pPr algn="l">
              <a:defRPr sz="4800"/>
            </a:lvl1pPr>
          </a:lstStyle>
          <a:p>
            <a:r>
              <a:rPr lang="it-IT" smtClean="0"/>
              <a:t>Fare clic per modificare stile</a:t>
            </a:r>
            <a:endParaRPr/>
          </a:p>
        </p:txBody>
      </p:sp>
      <p:sp>
        <p:nvSpPr>
          <p:cNvPr id="3" name="Subtitle 2"/>
          <p:cNvSpPr>
            <a:spLocks noGrp="1"/>
          </p:cNvSpPr>
          <p:nvPr>
            <p:ph type="subTitle" idx="1"/>
          </p:nvPr>
        </p:nvSpPr>
        <p:spPr>
          <a:xfrm>
            <a:off x="496888" y="5257800"/>
            <a:ext cx="7199312" cy="990600"/>
          </a:xfrm>
        </p:spPr>
        <p:txBody>
          <a:bodyPr vert="horz" lIns="91440" tIns="45720" rIns="91440" bIns="45720" rtlCol="0" anchor="t" anchorCtr="0">
            <a:noAutofit/>
          </a:bodyPr>
          <a:lstStyle>
            <a:lvl1pPr marL="0" indent="0" algn="l"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8" name="Picture Placeholder 7"/>
          <p:cNvSpPr>
            <a:spLocks noGrp="1"/>
          </p:cNvSpPr>
          <p:nvPr>
            <p:ph type="pic" sz="quarter" idx="12"/>
          </p:nvPr>
        </p:nvSpPr>
        <p:spPr>
          <a:xfrm rot="504148">
            <a:off x="4493544" y="555043"/>
            <a:ext cx="4142460" cy="3085398"/>
          </a:xfrm>
          <a:solidFill>
            <a:srgbClr val="FFFFFF">
              <a:shade val="85000"/>
            </a:srgbClr>
          </a:solidFill>
          <a:ln w="38100" cap="sq">
            <a:solidFill>
              <a:srgbClr val="FDFDFD"/>
            </a:solidFill>
            <a:miter lim="800000"/>
          </a:ln>
          <a:effectLst>
            <a:outerShdw blurRad="57150" dist="37500" dir="7560000" sy="98000" kx="110000" ky="200000" algn="tl" rotWithShape="0">
              <a:srgbClr val="000000">
                <a:alpha val="20000"/>
              </a:srgb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it-IT" smtClean="0"/>
              <a:t>Trascinare l'immagine su un segnaposto o fare clic sull'icona per aggiungerla</a:t>
            </a:r>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5175" y="2236694"/>
            <a:ext cx="7612063" cy="1362075"/>
          </a:xfrm>
        </p:spPr>
        <p:txBody>
          <a:bodyPr vert="horz" lIns="91440" tIns="45720" rIns="91440" bIns="45720" rtlCol="0" anchor="b" anchorCtr="0">
            <a:noAutofit/>
          </a:bodyPr>
          <a:lst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it-IT" smtClean="0"/>
              <a:t>Fare clic per modificare stile</a:t>
            </a:r>
            <a:endParaRPr/>
          </a:p>
        </p:txBody>
      </p:sp>
      <p:sp>
        <p:nvSpPr>
          <p:cNvPr id="3" name="Text Placeholder 2"/>
          <p:cNvSpPr>
            <a:spLocks noGrp="1"/>
          </p:cNvSpPr>
          <p:nvPr>
            <p:ph type="body" idx="1"/>
          </p:nvPr>
        </p:nvSpPr>
        <p:spPr>
          <a:xfrm>
            <a:off x="765175" y="3617259"/>
            <a:ext cx="7612063" cy="1500187"/>
          </a:xfrm>
        </p:spPr>
        <p:txBody>
          <a:bodyPr vert="horz" lIns="91440" tIns="45720" rIns="91440" bIns="45720" rtlCol="0" anchor="t" anchorCtr="0">
            <a:noAutofit/>
          </a:bodyPr>
          <a:lstStyle>
            <a:lvl1pPr marL="0" indent="0" algn="ctr"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03CEC41E-48BD-4881-B6FF-D82EEBBCD904}"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765174" y="79468"/>
            <a:ext cx="7612063" cy="1417638"/>
          </a:xfrm>
        </p:spPr>
        <p:txBody>
          <a:bodyPr/>
          <a:lstStyle/>
          <a:p>
            <a:r>
              <a:rPr lang="it-IT" smtClean="0"/>
              <a:t>Fare clic per modificare stile</a:t>
            </a:r>
            <a:endParaRPr/>
          </a:p>
        </p:txBody>
      </p:sp>
      <p:sp>
        <p:nvSpPr>
          <p:cNvPr id="3" name="Content Placeholder 2"/>
          <p:cNvSpPr>
            <a:spLocks noGrp="1"/>
          </p:cNvSpPr>
          <p:nvPr>
            <p:ph sz="half" idx="1"/>
          </p:nvPr>
        </p:nvSpPr>
        <p:spPr>
          <a:xfrm>
            <a:off x="765175" y="2084388"/>
            <a:ext cx="36576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Content Placeholder 3"/>
          <p:cNvSpPr>
            <a:spLocks noGrp="1"/>
          </p:cNvSpPr>
          <p:nvPr>
            <p:ph sz="half" idx="2"/>
          </p:nvPr>
        </p:nvSpPr>
        <p:spPr>
          <a:xfrm>
            <a:off x="4719637" y="2084388"/>
            <a:ext cx="36576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4"/>
          <p:cNvSpPr>
            <a:spLocks noGrp="1"/>
          </p:cNvSpPr>
          <p:nvPr>
            <p:ph type="dt" sz="half" idx="10"/>
          </p:nvPr>
        </p:nvSpPr>
        <p:spPr/>
        <p:txBody>
          <a:bodyPr/>
          <a:lstStyle/>
          <a:p>
            <a:fld id="{03CEC41E-48BD-4881-B6FF-D82EEBBCD904}" type="datetimeFigureOut">
              <a:rPr lang="en-US" smtClean="0"/>
              <a:t>25/04/21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A5F39-4CE7-434C-A5CB-50A363451602}"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765174" y="79468"/>
            <a:ext cx="7612063" cy="1417638"/>
          </a:xfrm>
        </p:spPr>
        <p:txBody>
          <a:bodyPr/>
          <a:lstStyle>
            <a:lvl1pPr>
              <a:defRPr/>
            </a:lvl1pPr>
          </a:lstStyle>
          <a:p>
            <a:r>
              <a:rPr lang="it-IT" smtClean="0"/>
              <a:t>Fare clic per modificare stile</a:t>
            </a:r>
            <a:endParaRPr/>
          </a:p>
        </p:txBody>
      </p:sp>
      <p:sp>
        <p:nvSpPr>
          <p:cNvPr id="3" name="Text Placeholder 2"/>
          <p:cNvSpPr>
            <a:spLocks noGrp="1"/>
          </p:cNvSpPr>
          <p:nvPr>
            <p:ph type="body" idx="1"/>
          </p:nvPr>
        </p:nvSpPr>
        <p:spPr>
          <a:xfrm>
            <a:off x="765174" y="1687512"/>
            <a:ext cx="36576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765174" y="2649071"/>
            <a:ext cx="36576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Text Placeholder 4"/>
          <p:cNvSpPr>
            <a:spLocks noGrp="1"/>
          </p:cNvSpPr>
          <p:nvPr>
            <p:ph type="body" sz="quarter" idx="3"/>
          </p:nvPr>
        </p:nvSpPr>
        <p:spPr>
          <a:xfrm>
            <a:off x="4719637" y="1687512"/>
            <a:ext cx="36576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719637" y="2649071"/>
            <a:ext cx="36576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7" name="Date Placeholder 6"/>
          <p:cNvSpPr>
            <a:spLocks noGrp="1"/>
          </p:cNvSpPr>
          <p:nvPr>
            <p:ph type="dt" sz="half" idx="10"/>
          </p:nvPr>
        </p:nvSpPr>
        <p:spPr/>
        <p:txBody>
          <a:bodyPr/>
          <a:lstStyle/>
          <a:p>
            <a:fld id="{03CEC41E-48BD-4881-B6FF-D82EEBBCD904}" type="datetimeFigureOut">
              <a:rPr lang="en-US" smtClean="0"/>
              <a:t>25/04/21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9A5F39-4CE7-434C-A5CB-50A363451602}"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Date Placeholder 2"/>
          <p:cNvSpPr>
            <a:spLocks noGrp="1"/>
          </p:cNvSpPr>
          <p:nvPr>
            <p:ph type="dt" sz="half" idx="10"/>
          </p:nvPr>
        </p:nvSpPr>
        <p:spPr/>
        <p:txBody>
          <a:bodyPr/>
          <a:lstStyle/>
          <a:p>
            <a:fld id="{03CEC41E-48BD-4881-B6FF-D82EEBBCD904}" type="datetimeFigureOut">
              <a:rPr lang="en-US" smtClean="0"/>
              <a:t>25/04/21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9A5F39-4CE7-434C-A5CB-50A363451602}"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CEC41E-48BD-4881-B6FF-D82EEBBCD904}" type="datetimeFigureOut">
              <a:rPr lang="en-US" smtClean="0"/>
              <a:t>25/04/21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9A5F39-4CE7-434C-A5CB-50A363451602}" type="slidenum">
              <a:rPr lang="en-US" smtClean="0"/>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8946" y="381000"/>
            <a:ext cx="3250360" cy="1631950"/>
          </a:xfrm>
        </p:spPr>
        <p:txBody>
          <a:bodyPr anchor="b"/>
          <a:lstStyle>
            <a:lvl1pPr algn="ctr">
              <a:defRPr sz="3600" b="0"/>
            </a:lvl1pPr>
          </a:lstStyle>
          <a:p>
            <a:r>
              <a:rPr lang="it-IT" smtClean="0"/>
              <a:t>Fare clic per modificare stile</a:t>
            </a:r>
            <a:endParaRPr/>
          </a:p>
        </p:txBody>
      </p:sp>
      <p:sp>
        <p:nvSpPr>
          <p:cNvPr id="3" name="Content Placeholder 2"/>
          <p:cNvSpPr>
            <a:spLocks noGrp="1"/>
          </p:cNvSpPr>
          <p:nvPr>
            <p:ph idx="1"/>
          </p:nvPr>
        </p:nvSpPr>
        <p:spPr>
          <a:xfrm>
            <a:off x="4495800" y="381000"/>
            <a:ext cx="4149725" cy="5886450"/>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Text Placeholder 3"/>
          <p:cNvSpPr>
            <a:spLocks noGrp="1"/>
          </p:cNvSpPr>
          <p:nvPr>
            <p:ph type="body" sz="half" idx="2"/>
          </p:nvPr>
        </p:nvSpPr>
        <p:spPr>
          <a:xfrm>
            <a:off x="608946" y="2084389"/>
            <a:ext cx="3250360"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a:xfrm>
            <a:off x="4495800" y="6356350"/>
            <a:ext cx="1143000" cy="365125"/>
          </a:xfrm>
        </p:spPr>
        <p:txBody>
          <a:bodyPr/>
          <a:lstStyle>
            <a:lvl1pPr algn="l">
              <a:defRPr/>
            </a:lvl1pPr>
          </a:lstStyle>
          <a:p>
            <a:fld id="{03CEC41E-48BD-4881-B6FF-D82EEBBCD904}" type="datetimeFigureOut">
              <a:rPr lang="en-US" smtClean="0"/>
              <a:t>25/04/21</a:t>
            </a:fld>
            <a:endParaRPr lang="en-US"/>
          </a:p>
        </p:txBody>
      </p:sp>
      <p:sp>
        <p:nvSpPr>
          <p:cNvPr id="6" name="Footer Placeholder 5"/>
          <p:cNvSpPr>
            <a:spLocks noGrp="1"/>
          </p:cNvSpPr>
          <p:nvPr>
            <p:ph type="ftr" sz="quarter" idx="11"/>
          </p:nvPr>
        </p:nvSpPr>
        <p:spPr>
          <a:xfrm>
            <a:off x="5791200" y="6356350"/>
            <a:ext cx="2895600"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a:off x="1967426" y="6356350"/>
            <a:ext cx="533400" cy="365125"/>
          </a:xfrm>
        </p:spPr>
        <p:txBody>
          <a:bodyPr/>
          <a:lstStyle>
            <a:lvl1pPr>
              <a:defRPr>
                <a:solidFill>
                  <a:schemeClr val="tx2"/>
                </a:solidFill>
              </a:defRPr>
            </a:lvl1pPr>
          </a:lstStyle>
          <a:p>
            <a:fld id="{459A5F39-4CE7-434C-A5CB-50A363451602}"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5174" y="79468"/>
            <a:ext cx="7612063" cy="1417638"/>
          </a:xfrm>
          <a:prstGeom prst="rect">
            <a:avLst/>
          </a:prstGeom>
        </p:spPr>
        <p:txBody>
          <a:bodyPr vert="horz" lIns="91440" tIns="45720" rIns="91440" bIns="45720" rtlCol="0" anchor="ctr" anchorCtr="0">
            <a:noAutofit/>
          </a:bodyPr>
          <a:lstStyle/>
          <a:p>
            <a:r>
              <a:rPr lang="it-IT" smtClean="0"/>
              <a:t>Fare clic per modificare stile</a:t>
            </a:r>
            <a:endParaRPr/>
          </a:p>
        </p:txBody>
      </p:sp>
      <p:sp>
        <p:nvSpPr>
          <p:cNvPr id="3" name="Text Placeholder 2"/>
          <p:cNvSpPr>
            <a:spLocks noGrp="1"/>
          </p:cNvSpPr>
          <p:nvPr>
            <p:ph type="body" idx="1"/>
          </p:nvPr>
        </p:nvSpPr>
        <p:spPr>
          <a:xfrm>
            <a:off x="765175" y="2070846"/>
            <a:ext cx="7612064" cy="4182035"/>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defRPr>
            </a:lvl1pPr>
          </a:lstStyle>
          <a:p>
            <a:fld id="{03CEC41E-48BD-4881-B6FF-D82EEBBCD904}" type="datetimeFigureOut">
              <a:rPr lang="en-US" smtClean="0"/>
              <a:t>25/04/21</a:t>
            </a:fld>
            <a:endParaRPr lang="en-US"/>
          </a:p>
        </p:txBody>
      </p:sp>
      <p:sp>
        <p:nvSpPr>
          <p:cNvPr id="5" name="Footer Placeholder 4"/>
          <p:cNvSpPr>
            <a:spLocks noGrp="1"/>
          </p:cNvSpPr>
          <p:nvPr>
            <p:ph type="ftr" sz="quarter" idx="3"/>
          </p:nvPr>
        </p:nvSpPr>
        <p:spPr>
          <a:xfrm>
            <a:off x="443753" y="6356350"/>
            <a:ext cx="28956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4305300" y="6356350"/>
            <a:ext cx="533400" cy="365125"/>
          </a:xfrm>
          <a:prstGeom prst="rect">
            <a:avLst/>
          </a:prstGeom>
        </p:spPr>
        <p:txBody>
          <a:bodyPr vert="horz" lIns="91440" tIns="45720" rIns="91440" bIns="45720" rtlCol="0" anchor="ctr"/>
          <a:lstStyle>
            <a:lvl1pPr algn="ctr">
              <a:defRPr sz="1200">
                <a:solidFill>
                  <a:schemeClr val="bg1"/>
                </a:solidFill>
              </a:defRPr>
            </a:lvl1pPr>
          </a:lstStyle>
          <a:p>
            <a:fld id="{459A5F39-4CE7-434C-A5CB-50A363451602}"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p:titleStyle>
    <p:bodyStyle>
      <a:lvl1pPr marL="342900" indent="-342900" algn="l" defTabSz="914400" rtl="0" eaLnBrk="1" latinLnBrk="0" hangingPunct="1">
        <a:spcBef>
          <a:spcPts val="2000"/>
        </a:spcBef>
        <a:buFont typeface="Wingdings 2" pitchFamily="18" charset="2"/>
        <a:buChar char=""/>
        <a:defRPr sz="2400" kern="1200">
          <a:solidFill>
            <a:schemeClr val="bg1"/>
          </a:solidFill>
          <a:effectLst>
            <a:outerShdw blurRad="63500" dist="50800" dir="2700000" algn="tl" rotWithShape="0">
              <a:prstClr val="black">
                <a:alpha val="50000"/>
              </a:prstClr>
            </a:outerShdw>
          </a:effectLst>
          <a:latin typeface="+mn-lt"/>
          <a:ea typeface="+mn-ea"/>
          <a:cs typeface="+mn-cs"/>
        </a:defRPr>
      </a:lvl1pPr>
      <a:lvl2pPr marL="685800" indent="-336550" algn="l" defTabSz="914400" rtl="0" eaLnBrk="1" latinLnBrk="0" hangingPunct="1">
        <a:spcBef>
          <a:spcPts val="600"/>
        </a:spcBef>
        <a:buFont typeface="Wingdings 2" pitchFamily="18" charset="2"/>
        <a:buChar char=""/>
        <a:defRPr sz="2200" kern="1200">
          <a:solidFill>
            <a:schemeClr val="bg1"/>
          </a:solidFill>
          <a:effectLst>
            <a:outerShdw blurRad="63500" dist="50800" dir="2700000" algn="tl" rotWithShape="0">
              <a:prstClr val="black">
                <a:alpha val="50000"/>
              </a:prstClr>
            </a:outerShdw>
          </a:effectLst>
          <a:latin typeface="+mn-lt"/>
          <a:ea typeface="+mn-ea"/>
          <a:cs typeface="+mn-cs"/>
        </a:defRPr>
      </a:lvl2pPr>
      <a:lvl3pPr marL="1035050" indent="-349250" algn="l" defTabSz="914400" rtl="0" eaLnBrk="1" latinLnBrk="0" hangingPunct="1">
        <a:spcBef>
          <a:spcPts val="600"/>
        </a:spcBef>
        <a:buFont typeface="Wingdings 2" pitchFamily="18" charset="2"/>
        <a:buChar char=""/>
        <a:defRPr sz="2000" kern="1200">
          <a:solidFill>
            <a:schemeClr val="bg1"/>
          </a:solidFill>
          <a:effectLst>
            <a:outerShdw blurRad="63500" dist="50800" dir="2700000" algn="tl" rotWithShape="0">
              <a:prstClr val="black">
                <a:alpha val="50000"/>
              </a:prstClr>
            </a:outerShdw>
          </a:effectLst>
          <a:latin typeface="+mn-lt"/>
          <a:ea typeface="+mn-ea"/>
          <a:cs typeface="+mn-cs"/>
        </a:defRPr>
      </a:lvl3pPr>
      <a:lvl4pPr marL="1371600" indent="-3365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4pPr>
      <a:lvl5pPr marL="1720850" indent="-3492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5pPr>
      <a:lvl6pPr marL="20558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6pPr>
      <a:lvl7pPr marL="23987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7pPr>
      <a:lvl8pPr marL="2743200"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8pPr>
      <a:lvl9pPr marL="3087688" indent="-344488" algn="l" defTabSz="914400" rtl="0" eaLnBrk="1" latinLnBrk="0" hangingPunct="1">
        <a:spcBef>
          <a:spcPct val="20000"/>
        </a:spcBef>
        <a:buFont typeface="Wingdings 2" pitchFamily="18" charset="2"/>
        <a:buChar char=""/>
        <a:defRPr lang="en-US" sz="1800" kern="1200" dirty="0">
          <a:solidFill>
            <a:schemeClr val="bg1"/>
          </a:solidFill>
          <a:effectLst>
            <a:outerShdw blurRad="63500" dist="50800" dir="2700000" algn="tl" rotWithShape="0">
              <a:prstClr val="black">
                <a:alpha val="50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12.jpg"/><Relationship Id="rId5" Type="http://schemas.openxmlformats.org/officeDocument/2006/relationships/image" Target="../media/image13.jpg"/><Relationship Id="rId6"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5.png"/><Relationship Id="rId1" Type="http://schemas.microsoft.com/office/2007/relationships/media" Target="../media/media1.mp4"/><Relationship Id="rId2" Type="http://schemas.openxmlformats.org/officeDocument/2006/relationships/video" Target="../media/media1.mp4"/></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L’Orto Botanico</a:t>
            </a:r>
            <a:endParaRPr lang="it-IT" dirty="0"/>
          </a:p>
        </p:txBody>
      </p:sp>
      <p:sp>
        <p:nvSpPr>
          <p:cNvPr id="3" name="Sottotitolo 2"/>
          <p:cNvSpPr>
            <a:spLocks noGrp="1"/>
          </p:cNvSpPr>
          <p:nvPr>
            <p:ph type="subTitle" idx="1"/>
          </p:nvPr>
        </p:nvSpPr>
        <p:spPr/>
        <p:txBody>
          <a:bodyPr/>
          <a:lstStyle/>
          <a:p>
            <a:r>
              <a:rPr lang="it-IT" dirty="0" smtClean="0"/>
              <a:t>Una delle meraviglie di Ferrara</a:t>
            </a:r>
            <a:endParaRPr lang="it-IT" dirty="0"/>
          </a:p>
        </p:txBody>
      </p:sp>
    </p:spTree>
    <p:extLst>
      <p:ext uri="{BB962C8B-B14F-4D97-AF65-F5344CB8AC3E}">
        <p14:creationId xmlns:p14="http://schemas.microsoft.com/office/powerpoint/2010/main" val="13781410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Nascita</a:t>
            </a:r>
            <a:endParaRPr lang="it-IT" dirty="0"/>
          </a:p>
        </p:txBody>
      </p:sp>
      <p:sp>
        <p:nvSpPr>
          <p:cNvPr id="3" name="Segnaposto contenuto 2"/>
          <p:cNvSpPr>
            <a:spLocks noGrp="1"/>
          </p:cNvSpPr>
          <p:nvPr>
            <p:ph idx="1"/>
          </p:nvPr>
        </p:nvSpPr>
        <p:spPr/>
        <p:txBody>
          <a:bodyPr>
            <a:normAutofit lnSpcReduction="10000"/>
          </a:bodyPr>
          <a:lstStyle/>
          <a:p>
            <a:pPr marL="0" indent="0">
              <a:buNone/>
            </a:pPr>
            <a:r>
              <a:rPr lang="it-IT" dirty="0" smtClean="0"/>
              <a:t>L’Orto Botanico di Ferrara è stato fondato nel 1771. Allora lo chiamavano “Giardino dei Semplici”.</a:t>
            </a:r>
          </a:p>
          <a:p>
            <a:pPr marL="0" indent="0">
              <a:buNone/>
            </a:pPr>
            <a:r>
              <a:rPr lang="it-IT" dirty="0" smtClean="0"/>
              <a:t>È un grande giardino che ospita tantissimi tipi di piante e per fino delle simpatiche tartarughe.</a:t>
            </a:r>
          </a:p>
          <a:p>
            <a:pPr marL="0" indent="0">
              <a:buNone/>
            </a:pPr>
            <a:r>
              <a:rPr lang="it-IT" dirty="0" smtClean="0"/>
              <a:t>L’Orto botanico è un Istituzione Museale di Ateneo dell’Università di Ferrara.</a:t>
            </a:r>
            <a:endParaRPr lang="it-IT" dirty="0"/>
          </a:p>
          <a:p>
            <a:pPr marL="0" indent="0">
              <a:buNone/>
            </a:pPr>
            <a:r>
              <a:rPr lang="it-IT" dirty="0" smtClean="0"/>
              <a:t>Quest’anno celebra ben 250 anni di vita e non è poco per un orto botanico, perché vuol dire che ha ospitato tantissime piante e che ha rallegrato molte persone che sono andate a vederlo.</a:t>
            </a:r>
          </a:p>
        </p:txBody>
      </p:sp>
    </p:spTree>
    <p:extLst>
      <p:ext uri="{BB962C8B-B14F-4D97-AF65-F5344CB8AC3E}">
        <p14:creationId xmlns:p14="http://schemas.microsoft.com/office/powerpoint/2010/main" val="36516212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ssolve">
                                      <p:cBhvr>
                                        <p:cTn id="13" dur="500"/>
                                        <p:tgtEl>
                                          <p:spTgt spid="3">
                                            <p:txEl>
                                              <p:pRg st="0" end="0"/>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dissolve">
                                      <p:cBhvr>
                                        <p:cTn id="16" dur="500"/>
                                        <p:tgtEl>
                                          <p:spTgt spid="3">
                                            <p:txEl>
                                              <p:pRg st="1" end="1"/>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dissolve">
                                      <p:cBhvr>
                                        <p:cTn id="19" dur="500"/>
                                        <p:tgtEl>
                                          <p:spTgt spid="3">
                                            <p:txEl>
                                              <p:pRg st="2" end="2"/>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Dipartimento di Biologia e Evoluzione </a:t>
            </a:r>
            <a:endParaRPr lang="it-IT" dirty="0"/>
          </a:p>
        </p:txBody>
      </p:sp>
      <p:sp>
        <p:nvSpPr>
          <p:cNvPr id="3" name="Segnaposto contenuto 2"/>
          <p:cNvSpPr>
            <a:spLocks noGrp="1"/>
          </p:cNvSpPr>
          <p:nvPr>
            <p:ph idx="1"/>
          </p:nvPr>
        </p:nvSpPr>
        <p:spPr/>
        <p:txBody>
          <a:bodyPr/>
          <a:lstStyle/>
          <a:p>
            <a:pPr marL="0" indent="0">
              <a:buNone/>
            </a:pPr>
            <a:r>
              <a:rPr lang="it-IT" dirty="0" smtClean="0"/>
              <a:t>In via Ercole D’Este, c’è un palazzo che è il Dipartimento di Biologia e Evoluzione che appartiene all’Orto Botanico. È un edificio dal quale si può accedere anche all’Orto, ma lì non parlano solo di piante, ma un po’ di tutto quello che riguarda la scienza. Hanno fatto dei laboratori (ai quali io ho partecipato) sullo spazio, sulla preistoria... Insomma si interessano un po’ di tutta la scienza.</a:t>
            </a:r>
            <a:endParaRPr lang="it-IT" dirty="0"/>
          </a:p>
          <a:p>
            <a:endParaRPr lang="it-IT" dirty="0"/>
          </a:p>
          <a:p>
            <a:endParaRPr lang="it-IT" dirty="0"/>
          </a:p>
        </p:txBody>
      </p:sp>
    </p:spTree>
    <p:extLst>
      <p:ext uri="{BB962C8B-B14F-4D97-AF65-F5344CB8AC3E}">
        <p14:creationId xmlns:p14="http://schemas.microsoft.com/office/powerpoint/2010/main" val="23200428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Immagini</a:t>
            </a:r>
            <a:endParaRPr lang="it-IT" dirty="0"/>
          </a:p>
        </p:txBody>
      </p:sp>
      <p:pic>
        <p:nvPicPr>
          <p:cNvPr id="4" name="Segnaposto contenuto 3" descr="4312.jpg"/>
          <p:cNvPicPr>
            <a:picLocks noGrp="1" noChangeAspect="1"/>
          </p:cNvPicPr>
          <p:nvPr>
            <p:ph idx="1"/>
          </p:nvPr>
        </p:nvPicPr>
        <p:blipFill>
          <a:blip r:embed="rId2">
            <a:extLst>
              <a:ext uri="{28A0092B-C50C-407E-A947-70E740481C1C}">
                <a14:useLocalDpi xmlns:a14="http://schemas.microsoft.com/office/drawing/2010/main" val="0"/>
              </a:ext>
            </a:extLst>
          </a:blip>
          <a:srcRect t="13365" b="13365"/>
          <a:stretch>
            <a:fillRect/>
          </a:stretch>
        </p:blipFill>
        <p:spPr>
          <a:xfrm>
            <a:off x="351530" y="1934835"/>
            <a:ext cx="2753560" cy="1512794"/>
          </a:xfrm>
          <a:prstGeom prst="rect">
            <a:avLst/>
          </a:prstGeom>
          <a:ln>
            <a:noFill/>
          </a:ln>
          <a:effectLst>
            <a:softEdge rad="112500"/>
          </a:effectLst>
        </p:spPr>
      </p:pic>
      <p:pic>
        <p:nvPicPr>
          <p:cNvPr id="5" name="Immagine 4" descr="download-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543" y="4305294"/>
            <a:ext cx="2809547" cy="1886703"/>
          </a:xfrm>
          <a:prstGeom prst="rect">
            <a:avLst/>
          </a:prstGeom>
          <a:ln>
            <a:noFill/>
          </a:ln>
          <a:effectLst>
            <a:softEdge rad="112500"/>
          </a:effectLst>
        </p:spPr>
      </p:pic>
      <p:pic>
        <p:nvPicPr>
          <p:cNvPr id="6" name="Immagine 5" descr="download-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2203" y="2659060"/>
            <a:ext cx="2392849" cy="1801566"/>
          </a:xfrm>
          <a:prstGeom prst="rect">
            <a:avLst/>
          </a:prstGeom>
          <a:ln>
            <a:noFill/>
          </a:ln>
          <a:effectLst>
            <a:softEdge rad="112500"/>
          </a:effectLst>
        </p:spPr>
      </p:pic>
      <p:pic>
        <p:nvPicPr>
          <p:cNvPr id="8" name="Immagine 7" descr="download-5.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3264" y="4696936"/>
            <a:ext cx="2847518" cy="1894894"/>
          </a:xfrm>
          <a:prstGeom prst="rect">
            <a:avLst/>
          </a:prstGeom>
          <a:ln>
            <a:noFill/>
          </a:ln>
          <a:effectLst>
            <a:softEdge rad="112500"/>
          </a:effectLst>
        </p:spPr>
      </p:pic>
      <p:sp>
        <p:nvSpPr>
          <p:cNvPr id="9" name="CasellaDiTesto 8"/>
          <p:cNvSpPr txBox="1"/>
          <p:nvPr/>
        </p:nvSpPr>
        <p:spPr>
          <a:xfrm>
            <a:off x="327730" y="1497106"/>
            <a:ext cx="2777360" cy="369332"/>
          </a:xfrm>
          <a:prstGeom prst="rect">
            <a:avLst/>
          </a:prstGeom>
          <a:noFill/>
        </p:spPr>
        <p:txBody>
          <a:bodyPr wrap="none" rtlCol="0">
            <a:spAutoFit/>
          </a:bodyPr>
          <a:lstStyle/>
          <a:p>
            <a:r>
              <a:rPr lang="it-IT" dirty="0" smtClean="0">
                <a:effectLst>
                  <a:reflection blurRad="6350" stA="60000" endA="900" endPos="58000" dir="5400000" sy="-100000" algn="bl" rotWithShape="0"/>
                </a:effectLst>
              </a:rPr>
              <a:t>Laghetto delle </a:t>
            </a:r>
            <a:r>
              <a:rPr lang="it-IT" dirty="0" smtClean="0">
                <a:effectLst>
                  <a:reflection blurRad="6350" stA="55000" endA="300" endPos="45500" dir="5400000" sy="-100000" algn="bl" rotWithShape="0"/>
                </a:effectLst>
              </a:rPr>
              <a:t>tartarughe</a:t>
            </a:r>
            <a:endParaRPr lang="it-IT" dirty="0">
              <a:effectLst>
                <a:reflection blurRad="6350" stA="55000" endA="300" endPos="45500" dir="5400000" sy="-100000" algn="bl" rotWithShape="0"/>
              </a:effectLst>
            </a:endParaRPr>
          </a:p>
        </p:txBody>
      </p:sp>
      <p:sp>
        <p:nvSpPr>
          <p:cNvPr id="10" name="CasellaDiTesto 9"/>
          <p:cNvSpPr txBox="1"/>
          <p:nvPr/>
        </p:nvSpPr>
        <p:spPr>
          <a:xfrm>
            <a:off x="3262716" y="2289728"/>
            <a:ext cx="2666565" cy="369332"/>
          </a:xfrm>
          <a:prstGeom prst="rect">
            <a:avLst/>
          </a:prstGeom>
          <a:noFill/>
        </p:spPr>
        <p:txBody>
          <a:bodyPr wrap="none" rtlCol="0">
            <a:spAutoFit/>
          </a:bodyPr>
          <a:lstStyle/>
          <a:p>
            <a:r>
              <a:rPr lang="it-IT" dirty="0" smtClean="0">
                <a:effectLst>
                  <a:reflection blurRad="6350" stA="55000" endA="300" endPos="45500" dir="5400000" sy="-100000" algn="bl" rotWithShape="0"/>
                </a:effectLst>
              </a:rPr>
              <a:t>Serra delle piante grasse </a:t>
            </a:r>
            <a:endParaRPr lang="it-IT" dirty="0">
              <a:effectLst>
                <a:reflection blurRad="6350" stA="55000" endA="300" endPos="45500" dir="5400000" sy="-100000" algn="bl" rotWithShape="0"/>
              </a:effectLst>
            </a:endParaRPr>
          </a:p>
        </p:txBody>
      </p:sp>
      <p:pic>
        <p:nvPicPr>
          <p:cNvPr id="11" name="Immagine 10" descr="image_preview.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71194" y="2269881"/>
            <a:ext cx="2288223" cy="1716167"/>
          </a:xfrm>
          <a:prstGeom prst="rect">
            <a:avLst/>
          </a:prstGeom>
          <a:ln>
            <a:noFill/>
          </a:ln>
          <a:effectLst>
            <a:softEdge rad="112500"/>
          </a:effectLst>
        </p:spPr>
      </p:pic>
      <p:sp>
        <p:nvSpPr>
          <p:cNvPr id="12" name="CasellaDiTesto 11"/>
          <p:cNvSpPr txBox="1"/>
          <p:nvPr/>
        </p:nvSpPr>
        <p:spPr>
          <a:xfrm>
            <a:off x="6649518" y="2102013"/>
            <a:ext cx="184666" cy="369332"/>
          </a:xfrm>
          <a:prstGeom prst="rect">
            <a:avLst/>
          </a:prstGeom>
          <a:noFill/>
        </p:spPr>
        <p:txBody>
          <a:bodyPr wrap="none" rtlCol="0">
            <a:spAutoFit/>
          </a:bodyPr>
          <a:lstStyle/>
          <a:p>
            <a:endParaRPr lang="it-IT" dirty="0"/>
          </a:p>
        </p:txBody>
      </p:sp>
      <p:sp>
        <p:nvSpPr>
          <p:cNvPr id="3" name="CasellaDiTesto 2"/>
          <p:cNvSpPr txBox="1"/>
          <p:nvPr/>
        </p:nvSpPr>
        <p:spPr>
          <a:xfrm>
            <a:off x="437948" y="3957858"/>
            <a:ext cx="2451062" cy="369332"/>
          </a:xfrm>
          <a:prstGeom prst="rect">
            <a:avLst/>
          </a:prstGeom>
          <a:noFill/>
        </p:spPr>
        <p:txBody>
          <a:bodyPr wrap="none" rtlCol="0">
            <a:spAutoFit/>
          </a:bodyPr>
          <a:lstStyle/>
          <a:p>
            <a:r>
              <a:rPr lang="it-IT" dirty="0" smtClean="0">
                <a:effectLst>
                  <a:reflection blurRad="6350" stA="55000" endA="300" endPos="45500" dir="5400000" sy="-100000" algn="bl" rotWithShape="0"/>
                </a:effectLst>
              </a:rPr>
              <a:t>Spazietto con piantine</a:t>
            </a:r>
            <a:endParaRPr lang="it-IT" dirty="0">
              <a:effectLst>
                <a:reflection blurRad="6350" stA="55000" endA="300" endPos="45500" dir="5400000" sy="-100000" algn="bl" rotWithShape="0"/>
              </a:effectLst>
            </a:endParaRPr>
          </a:p>
        </p:txBody>
      </p:sp>
      <p:sp>
        <p:nvSpPr>
          <p:cNvPr id="7" name="CasellaDiTesto 6"/>
          <p:cNvSpPr txBox="1"/>
          <p:nvPr/>
        </p:nvSpPr>
        <p:spPr>
          <a:xfrm>
            <a:off x="6477497" y="2015280"/>
            <a:ext cx="2169509" cy="369332"/>
          </a:xfrm>
          <a:prstGeom prst="rect">
            <a:avLst/>
          </a:prstGeom>
          <a:noFill/>
        </p:spPr>
        <p:txBody>
          <a:bodyPr wrap="none" rtlCol="0">
            <a:spAutoFit/>
          </a:bodyPr>
          <a:lstStyle/>
          <a:p>
            <a:r>
              <a:rPr lang="it-IT" dirty="0" smtClean="0">
                <a:effectLst>
                  <a:reflection blurRad="6350" stA="55000" endA="300" endPos="45500" dir="5400000" sy="-100000" algn="bl" rotWithShape="0"/>
                </a:effectLst>
              </a:rPr>
              <a:t>Ninfe con cascatina</a:t>
            </a:r>
            <a:endParaRPr lang="it-IT" dirty="0">
              <a:effectLst>
                <a:reflection blurRad="6350" stA="55000" endA="300" endPos="45500" dir="5400000" sy="-100000" algn="bl" rotWithShape="0"/>
              </a:effectLst>
            </a:endParaRPr>
          </a:p>
        </p:txBody>
      </p:sp>
      <p:sp>
        <p:nvSpPr>
          <p:cNvPr id="13" name="CasellaDiTesto 12"/>
          <p:cNvSpPr txBox="1"/>
          <p:nvPr/>
        </p:nvSpPr>
        <p:spPr>
          <a:xfrm>
            <a:off x="5225229" y="4350966"/>
            <a:ext cx="3518912" cy="369332"/>
          </a:xfrm>
          <a:prstGeom prst="rect">
            <a:avLst/>
          </a:prstGeom>
          <a:noFill/>
        </p:spPr>
        <p:txBody>
          <a:bodyPr wrap="none" rtlCol="0">
            <a:spAutoFit/>
          </a:bodyPr>
          <a:lstStyle/>
          <a:p>
            <a:r>
              <a:rPr lang="it-IT" dirty="0" smtClean="0">
                <a:solidFill>
                  <a:srgbClr val="000000"/>
                </a:solidFill>
                <a:effectLst>
                  <a:reflection blurRad="6350" stA="55000" endA="300" endPos="45500" dir="5400000" sy="-100000" algn="bl" rotWithShape="0"/>
                </a:effectLst>
              </a:rPr>
              <a:t>Spazio aperto con piante e alberi</a:t>
            </a:r>
            <a:endParaRPr lang="it-IT" dirty="0">
              <a:solidFill>
                <a:srgbClr val="000000"/>
              </a:solidFill>
              <a:effectLst>
                <a:reflection blurRad="6350" stA="55000" endA="300" endPos="45500" dir="5400000" sy="-100000" algn="bl" rotWithShape="0"/>
              </a:effectLst>
            </a:endParaRPr>
          </a:p>
        </p:txBody>
      </p:sp>
    </p:spTree>
    <p:extLst>
      <p:ext uri="{BB962C8B-B14F-4D97-AF65-F5344CB8AC3E}">
        <p14:creationId xmlns:p14="http://schemas.microsoft.com/office/powerpoint/2010/main" val="2399800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heckerboard(across)">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heckerboard(across)">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heckerboard(across)">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Come lo vedo io</a:t>
            </a:r>
            <a:endParaRPr lang="it-IT" dirty="0"/>
          </a:p>
        </p:txBody>
      </p:sp>
      <p:sp>
        <p:nvSpPr>
          <p:cNvPr id="3" name="Segnaposto contenuto 2"/>
          <p:cNvSpPr>
            <a:spLocks noGrp="1"/>
          </p:cNvSpPr>
          <p:nvPr>
            <p:ph idx="1"/>
          </p:nvPr>
        </p:nvSpPr>
        <p:spPr/>
        <p:txBody>
          <a:bodyPr/>
          <a:lstStyle/>
          <a:p>
            <a:pPr marL="0" indent="0">
              <a:buNone/>
            </a:pPr>
            <a:r>
              <a:rPr lang="it-IT" dirty="0"/>
              <a:t>È un luogo meraviglioso! Ci si sente tranquilli e spensierati quando si entra da quel cancello</a:t>
            </a:r>
            <a:r>
              <a:rPr lang="it-IT" dirty="0" smtClean="0"/>
              <a:t>.</a:t>
            </a:r>
          </a:p>
          <a:p>
            <a:pPr marL="0" indent="0">
              <a:buNone/>
            </a:pPr>
            <a:r>
              <a:rPr lang="it-IT" dirty="0" smtClean="0"/>
              <a:t>Io passerei giorni e giorni a osservare e badare alle piante che ci vivono. È un lavoro speciale. Chi ha la fortuna di avere un lavoro così ha una grandissima responsabilità.</a:t>
            </a:r>
          </a:p>
          <a:p>
            <a:pPr marL="0" indent="0">
              <a:buNone/>
            </a:pPr>
            <a:r>
              <a:rPr lang="it-IT" dirty="0" smtClean="0"/>
              <a:t>Vi ringrazio per tutto quello che fate per tutte le piante, per Ferrara e per noi. Senza di voi,</a:t>
            </a:r>
            <a:r>
              <a:rPr lang="it-IT" dirty="0"/>
              <a:t> </a:t>
            </a:r>
            <a:r>
              <a:rPr lang="it-IT" dirty="0" smtClean="0"/>
              <a:t>questa città sarebbe diversa.</a:t>
            </a:r>
            <a:endParaRPr lang="it-IT" dirty="0"/>
          </a:p>
          <a:p>
            <a:endParaRPr lang="it-IT" dirty="0"/>
          </a:p>
        </p:txBody>
      </p:sp>
    </p:spTree>
    <p:extLst>
      <p:ext uri="{BB962C8B-B14F-4D97-AF65-F5344CB8AC3E}">
        <p14:creationId xmlns:p14="http://schemas.microsoft.com/office/powerpoint/2010/main" val="27263856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9"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0"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1" dur="1000"/>
                                        <p:tgtEl>
                                          <p:spTgt spid="3">
                                            <p:txEl>
                                              <p:pRg st="1" end="1"/>
                                            </p:txEl>
                                          </p:spTgt>
                                        </p:tgtEl>
                                      </p:cBhvr>
                                    </p:animEffect>
                                  </p:childTnLst>
                                </p:cTn>
                              </p:par>
                              <p:par>
                                <p:cTn id="22" presetID="31"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6"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Piccolo video…</a:t>
            </a:r>
            <a:endParaRPr lang="it-IT" dirty="0"/>
          </a:p>
        </p:txBody>
      </p:sp>
      <p:pic>
        <p:nvPicPr>
          <p:cNvPr id="4" name="Una delle meraviglie di Ferrara (1).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52488" y="2070100"/>
            <a:ext cx="7435850" cy="4183063"/>
          </a:xfrm>
        </p:spPr>
      </p:pic>
      <p:sp>
        <p:nvSpPr>
          <p:cNvPr id="3" name="CasellaDiTesto 2"/>
          <p:cNvSpPr txBox="1"/>
          <p:nvPr/>
        </p:nvSpPr>
        <p:spPr>
          <a:xfrm>
            <a:off x="532838" y="1217558"/>
            <a:ext cx="8276625" cy="369332"/>
          </a:xfrm>
          <a:prstGeom prst="rect">
            <a:avLst/>
          </a:prstGeom>
          <a:noFill/>
        </p:spPr>
        <p:txBody>
          <a:bodyPr wrap="none" rtlCol="0">
            <a:spAutoFit/>
          </a:bodyPr>
          <a:lstStyle/>
          <a:p>
            <a:r>
              <a:rPr lang="it-IT" dirty="0" smtClean="0"/>
              <a:t>(Anche se sembra che il video non sia disponibile, se fate play lo si può vedere)</a:t>
            </a:r>
            <a:endParaRPr lang="it-IT" dirty="0"/>
          </a:p>
        </p:txBody>
      </p:sp>
    </p:spTree>
    <p:extLst>
      <p:ext uri="{BB962C8B-B14F-4D97-AF65-F5344CB8AC3E}">
        <p14:creationId xmlns:p14="http://schemas.microsoft.com/office/powerpoint/2010/main" val="28253698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video>
              <p:cMediaNode vol="80000">
                <p:cTn id="18" fill="hold" display="0">
                  <p:stCondLst>
                    <p:cond delay="indefinite"/>
                  </p:stCondLst>
                </p:cTn>
                <p:tgtEl>
                  <p:spTgt spid="4"/>
                </p:tgtEl>
              </p:cMediaNode>
            </p:video>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POWERPOINT</a:t>
            </a:r>
            <a:endParaRPr lang="it-IT" dirty="0"/>
          </a:p>
        </p:txBody>
      </p:sp>
      <p:sp>
        <p:nvSpPr>
          <p:cNvPr id="3" name="Segnaposto contenuto 2"/>
          <p:cNvSpPr>
            <a:spLocks noGrp="1"/>
          </p:cNvSpPr>
          <p:nvPr>
            <p:ph idx="1"/>
          </p:nvPr>
        </p:nvSpPr>
        <p:spPr/>
        <p:txBody>
          <a:bodyPr/>
          <a:lstStyle/>
          <a:p>
            <a:r>
              <a:rPr lang="it-IT" dirty="0" smtClean="0"/>
              <a:t>A cura di: Giulia Melato</a:t>
            </a:r>
          </a:p>
          <a:p>
            <a:r>
              <a:rPr lang="it-IT" dirty="0" smtClean="0"/>
              <a:t>Per: L’Orto Botanico</a:t>
            </a:r>
          </a:p>
          <a:p>
            <a:pPr marL="0" indent="0">
              <a:buNone/>
            </a:pPr>
            <a:endParaRPr lang="it-IT" dirty="0"/>
          </a:p>
          <a:p>
            <a:pPr marL="0" indent="0">
              <a:buNone/>
            </a:pPr>
            <a:r>
              <a:rPr lang="it-IT" dirty="0" smtClean="0"/>
              <a:t>Vi ringrazio per la visione e anche per il bene che fate alle piante, a noi e a Ferrara!</a:t>
            </a:r>
          </a:p>
        </p:txBody>
      </p:sp>
    </p:spTree>
    <p:extLst>
      <p:ext uri="{BB962C8B-B14F-4D97-AF65-F5344CB8AC3E}">
        <p14:creationId xmlns:p14="http://schemas.microsoft.com/office/powerpoint/2010/main" val="639055522"/>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Habitat">
  <a:themeElements>
    <a:clrScheme name="Habitat">
      <a:dk1>
        <a:sysClr val="windowText" lastClr="000000"/>
      </a:dk1>
      <a:lt1>
        <a:sysClr val="window" lastClr="FFFFFF"/>
      </a:lt1>
      <a:dk2>
        <a:srgbClr val="194431"/>
      </a:dk2>
      <a:lt2>
        <a:srgbClr val="F0E6C3"/>
      </a:lt2>
      <a:accent1>
        <a:srgbClr val="F8C000"/>
      </a:accent1>
      <a:accent2>
        <a:srgbClr val="F88600"/>
      </a:accent2>
      <a:accent3>
        <a:srgbClr val="F83500"/>
      </a:accent3>
      <a:accent4>
        <a:srgbClr val="8B723D"/>
      </a:accent4>
      <a:accent5>
        <a:srgbClr val="818B3D"/>
      </a:accent5>
      <a:accent6>
        <a:srgbClr val="586215"/>
      </a:accent6>
      <a:hlink>
        <a:srgbClr val="FF621D"/>
      </a:hlink>
      <a:folHlink>
        <a:srgbClr val="F3D260"/>
      </a:folHlink>
    </a:clrScheme>
    <a:fontScheme name="Habitat">
      <a:majorFont>
        <a:latin typeface="Book Antiqua"/>
        <a:ea typeface=""/>
        <a:cs typeface=""/>
        <a:font script="Jpan" typeface="ＭＳ 明朝"/>
        <a:font script="Hans" typeface="宋体"/>
        <a:font script="Hant" typeface="新細明體"/>
      </a:majorFont>
      <a:minorFont>
        <a:latin typeface="Book Antiqua"/>
        <a:ea typeface=""/>
        <a:cs typeface=""/>
        <a:font script="Jpan" typeface="ＭＳ 明朝"/>
        <a:font script="Hans" typeface="宋体"/>
        <a:font script="Hant" typeface="新細明體"/>
      </a:minorFont>
    </a:fontScheme>
    <a:fmtScheme name="Habitat">
      <a:fillStyleLst>
        <a:solidFill>
          <a:schemeClr val="phClr"/>
        </a:solidFill>
        <a:blipFill rotWithShape="1">
          <a:blip xmlns:r="http://schemas.openxmlformats.org/officeDocument/2006/relationships" r:embed="rId1">
            <a:duotone>
              <a:schemeClr val="phClr">
                <a:shade val="10000"/>
                <a:satMod val="130000"/>
              </a:schemeClr>
              <a:schemeClr val="phClr">
                <a:satMod val="275000"/>
              </a:schemeClr>
            </a:duotone>
          </a:blip>
          <a:tile tx="0" ty="0" sx="40000" sy="40000" flip="none" algn="tl"/>
        </a:blipFill>
        <a:blipFill rotWithShape="1">
          <a:blip xmlns:r="http://schemas.openxmlformats.org/officeDocument/2006/relationships" r:embed="rId2">
            <a:duotone>
              <a:schemeClr val="phClr">
                <a:shade val="40000"/>
                <a:satMod val="130000"/>
              </a:schemeClr>
              <a:schemeClr val="phClr">
                <a:satMod val="275000"/>
              </a:schemeClr>
            </a:duotone>
          </a:blip>
          <a:stretch/>
        </a:blipFill>
      </a:fillStyleLst>
      <a:lnStyleLst>
        <a:ln w="12700" cap="flat" cmpd="sng" algn="ctr">
          <a:solidFill>
            <a:schemeClr val="phClr">
              <a:shade val="90000"/>
              <a:satMod val="105000"/>
            </a:schemeClr>
          </a:solidFill>
          <a:prstDash val="solid"/>
        </a:ln>
        <a:ln w="25400" cap="flat" cmpd="sng" algn="ctr">
          <a:solidFill>
            <a:schemeClr val="phClr">
              <a:shade val="80000"/>
            </a:schemeClr>
          </a:solidFill>
          <a:prstDash val="solid"/>
        </a:ln>
        <a:ln w="25400" cap="flat" cmpd="sng" algn="ctr">
          <a:solidFill>
            <a:schemeClr val="phClr">
              <a:shade val="70000"/>
            </a:schemeClr>
          </a:solidFill>
          <a:prstDash val="solid"/>
        </a:ln>
      </a:lnStyleLst>
      <a:effectStyleLst>
        <a:effectStyle>
          <a:effectLst/>
        </a:effectStyle>
        <a:effectStyle>
          <a:effectLst>
            <a:outerShdw blurRad="88900" dir="4200000" sx="105000" sy="105000" algn="t" rotWithShape="0">
              <a:srgbClr val="000000">
                <a:alpha val="40000"/>
              </a:srgbClr>
            </a:outerShdw>
          </a:effectLst>
        </a:effectStyle>
        <a:effectStyle>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Habitat.thmx</Template>
  <TotalTime>100</TotalTime>
  <Words>336</Words>
  <Application>Microsoft Macintosh PowerPoint</Application>
  <PresentationFormat>Presentazione su schermo (4:3)</PresentationFormat>
  <Paragraphs>26</Paragraphs>
  <Slides>7</Slides>
  <Notes>0</Notes>
  <HiddenSlides>0</HiddenSlides>
  <MMClips>1</MMClips>
  <ScaleCrop>false</ScaleCrop>
  <HeadingPairs>
    <vt:vector size="4" baseType="variant">
      <vt:variant>
        <vt:lpstr>Tema</vt:lpstr>
      </vt:variant>
      <vt:variant>
        <vt:i4>1</vt:i4>
      </vt:variant>
      <vt:variant>
        <vt:lpstr>Titoli diapositive</vt:lpstr>
      </vt:variant>
      <vt:variant>
        <vt:i4>7</vt:i4>
      </vt:variant>
    </vt:vector>
  </HeadingPairs>
  <TitlesOfParts>
    <vt:vector size="8" baseType="lpstr">
      <vt:lpstr>Habitat</vt:lpstr>
      <vt:lpstr>L’Orto Botanico</vt:lpstr>
      <vt:lpstr>Nascita</vt:lpstr>
      <vt:lpstr>Dipartimento di Biologia e Evoluzione </vt:lpstr>
      <vt:lpstr>Immagini</vt:lpstr>
      <vt:lpstr>Come lo vedo io</vt:lpstr>
      <vt:lpstr>Piccolo video…</vt:lpstr>
      <vt:lpstr>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L’Orto Botanico</dc:title>
  <dc:creator>Giulia</dc:creator>
  <cp:lastModifiedBy>Giulia</cp:lastModifiedBy>
  <cp:revision>8</cp:revision>
  <dcterms:created xsi:type="dcterms:W3CDTF">2021-03-21T15:06:45Z</dcterms:created>
  <dcterms:modified xsi:type="dcterms:W3CDTF">2021-04-25T18:38:35Z</dcterms:modified>
</cp:coreProperties>
</file>