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3" r:id="rId7"/>
    <p:sldId id="262" r:id="rId8"/>
    <p:sldId id="256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64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9C6B-8398-4060-9B1F-E4AEAAE27A9E}" type="datetimeFigureOut">
              <a:rPr lang="it-IT" smtClean="0"/>
              <a:t>03/04/2020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E1CF-D45C-4AFA-9784-E3E3E261F1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5174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9C6B-8398-4060-9B1F-E4AEAAE27A9E}" type="datetimeFigureOut">
              <a:rPr lang="it-IT" smtClean="0"/>
              <a:t>03/04/2020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E1CF-D45C-4AFA-9784-E3E3E261F1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1082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9C6B-8398-4060-9B1F-E4AEAAE27A9E}" type="datetimeFigureOut">
              <a:rPr lang="it-IT" smtClean="0"/>
              <a:t>03/04/2020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E1CF-D45C-4AFA-9784-E3E3E261F1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254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9C6B-8398-4060-9B1F-E4AEAAE27A9E}" type="datetimeFigureOut">
              <a:rPr lang="it-IT" smtClean="0"/>
              <a:t>03/04/2020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E1CF-D45C-4AFA-9784-E3E3E261F1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7572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9C6B-8398-4060-9B1F-E4AEAAE27A9E}" type="datetimeFigureOut">
              <a:rPr lang="it-IT" smtClean="0"/>
              <a:t>03/04/2020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E1CF-D45C-4AFA-9784-E3E3E261F1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1932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9C6B-8398-4060-9B1F-E4AEAAE27A9E}" type="datetimeFigureOut">
              <a:rPr lang="it-IT" smtClean="0"/>
              <a:t>03/04/2020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E1CF-D45C-4AFA-9784-E3E3E261F1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5216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9C6B-8398-4060-9B1F-E4AEAAE27A9E}" type="datetimeFigureOut">
              <a:rPr lang="it-IT" smtClean="0"/>
              <a:t>03/04/2020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E1CF-D45C-4AFA-9784-E3E3E261F1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2049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9C6B-8398-4060-9B1F-E4AEAAE27A9E}" type="datetimeFigureOut">
              <a:rPr lang="it-IT" smtClean="0"/>
              <a:t>03/04/2020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E1CF-D45C-4AFA-9784-E3E3E261F1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9027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9C6B-8398-4060-9B1F-E4AEAAE27A9E}" type="datetimeFigureOut">
              <a:rPr lang="it-IT" smtClean="0"/>
              <a:t>03/04/2020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E1CF-D45C-4AFA-9784-E3E3E261F1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5201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9C6B-8398-4060-9B1F-E4AEAAE27A9E}" type="datetimeFigureOut">
              <a:rPr lang="it-IT" smtClean="0"/>
              <a:t>03/04/2020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E1CF-D45C-4AFA-9784-E3E3E261F1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4520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9C6B-8398-4060-9B1F-E4AEAAE27A9E}" type="datetimeFigureOut">
              <a:rPr lang="it-IT" smtClean="0"/>
              <a:t>03/04/2020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E1CF-D45C-4AFA-9784-E3E3E261F1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310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89C6B-8398-4060-9B1F-E4AEAAE27A9E}" type="datetimeFigureOut">
              <a:rPr lang="it-IT" smtClean="0"/>
              <a:t>03/04/2020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6E1CF-D45C-4AFA-9784-E3E3E261F1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70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893513" y="425885"/>
            <a:ext cx="73325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dirty="0" smtClean="0"/>
              <a:t>Simmetria e Vibrazioni Molecolari </a:t>
            </a:r>
            <a:endParaRPr lang="it-IT" sz="40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5462912" y="1171366"/>
            <a:ext cx="1709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Esempi presi da 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926561" y="2584758"/>
            <a:ext cx="4782016" cy="301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427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0" y="813966"/>
            <a:ext cx="7657418" cy="244193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2526" y="3562464"/>
            <a:ext cx="7426547" cy="3176537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6784697" y="4672852"/>
            <a:ext cx="5407303" cy="2041098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4196218" y="175365"/>
            <a:ext cx="48787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Gradi di libertà e coordinate interne </a:t>
            </a:r>
            <a:endParaRPr lang="it-IT" sz="2400" b="1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8116866" y="1653436"/>
            <a:ext cx="359829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N (Q) = 3N -6 per generica molecola </a:t>
            </a:r>
          </a:p>
          <a:p>
            <a:r>
              <a:rPr lang="it-IT" dirty="0" smtClean="0"/>
              <a:t>Poliatomica</a:t>
            </a:r>
          </a:p>
          <a:p>
            <a:endParaRPr lang="it-IT" dirty="0"/>
          </a:p>
          <a:p>
            <a:r>
              <a:rPr lang="it-IT" dirty="0" smtClean="0"/>
              <a:t>N (Q) = 3N -5 per generica molecola </a:t>
            </a:r>
          </a:p>
          <a:p>
            <a:r>
              <a:rPr lang="it-IT" dirty="0" smtClean="0"/>
              <a:t>Biatomica</a:t>
            </a:r>
          </a:p>
          <a:p>
            <a:endParaRPr lang="it-IT" dirty="0"/>
          </a:p>
          <a:p>
            <a:r>
              <a:rPr lang="it-IT" dirty="0" smtClean="0"/>
              <a:t>N (Q) numero di gradi di libertà </a:t>
            </a:r>
          </a:p>
          <a:p>
            <a:r>
              <a:rPr lang="it-IT" dirty="0" smtClean="0"/>
              <a:t>Vibrazionali (modi normali)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63536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25260" y="2659547"/>
            <a:ext cx="6021006" cy="4155818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550717" y="3870541"/>
            <a:ext cx="6641283" cy="1976869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75154" y="289794"/>
            <a:ext cx="5769036" cy="230712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5902985" y="1096880"/>
            <a:ext cx="6289015" cy="216816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6146266" y="348114"/>
            <a:ext cx="5990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Analisi vibrazionale di una molecola triatomic</a:t>
            </a:r>
            <a:r>
              <a:rPr lang="it-IT" b="1" dirty="0"/>
              <a:t>a</a:t>
            </a:r>
            <a:r>
              <a:rPr lang="it-IT" b="1" dirty="0" smtClean="0"/>
              <a:t> C2v (es. H</a:t>
            </a:r>
            <a:r>
              <a:rPr lang="it-IT" b="1" baseline="-25000" dirty="0" smtClean="0"/>
              <a:t>2</a:t>
            </a:r>
            <a:r>
              <a:rPr lang="it-IT" b="1" dirty="0" smtClean="0"/>
              <a:t>O) 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644978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289197" y="607628"/>
            <a:ext cx="4497882" cy="1772316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4943767" y="200718"/>
            <a:ext cx="650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Analisi vibrazionale di una molecola triatomic</a:t>
            </a:r>
            <a:r>
              <a:rPr lang="it-IT" b="1" dirty="0"/>
              <a:t>a</a:t>
            </a:r>
            <a:r>
              <a:rPr lang="it-IT" b="1" dirty="0" smtClean="0"/>
              <a:t> lineare </a:t>
            </a:r>
            <a:r>
              <a:rPr lang="it-IT" b="1" dirty="0" err="1" smtClean="0"/>
              <a:t>D</a:t>
            </a:r>
            <a:r>
              <a:rPr lang="it-IT" b="1" baseline="-25000" dirty="0" err="1" smtClean="0"/>
              <a:t>∞h</a:t>
            </a:r>
            <a:r>
              <a:rPr lang="it-IT" b="1" baseline="-25000" dirty="0" smtClean="0"/>
              <a:t>   </a:t>
            </a:r>
            <a:r>
              <a:rPr lang="it-IT" b="1" dirty="0" smtClean="0"/>
              <a:t>(CO</a:t>
            </a:r>
            <a:r>
              <a:rPr lang="it-IT" b="1" baseline="-25000" dirty="0" smtClean="0"/>
              <a:t>2</a:t>
            </a:r>
            <a:r>
              <a:rPr lang="it-IT" b="1" dirty="0" smtClean="0"/>
              <a:t>)  </a:t>
            </a:r>
            <a:endParaRPr lang="it-IT" b="1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6083317" y="607628"/>
            <a:ext cx="5064848" cy="3726839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206543" y="4227368"/>
            <a:ext cx="4288018" cy="1306227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60122" y="2980491"/>
            <a:ext cx="48836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  Matrice di roto-riflessione attraverso il piano </a:t>
            </a:r>
            <a:r>
              <a:rPr lang="el-GR" dirty="0" smtClean="0"/>
              <a:t>σ</a:t>
            </a:r>
            <a:r>
              <a:rPr lang="it-IT" baseline="-25000" dirty="0" smtClean="0"/>
              <a:t>h</a:t>
            </a:r>
            <a:r>
              <a:rPr lang="it-IT" dirty="0" smtClean="0"/>
              <a:t> </a:t>
            </a:r>
          </a:p>
          <a:p>
            <a:r>
              <a:rPr lang="it-IT" dirty="0" smtClean="0"/>
              <a:t> (N.B.  notazione  c = coseno; s= seno)</a:t>
            </a:r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4336" y="4407023"/>
            <a:ext cx="6268848" cy="247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571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34" y="569834"/>
            <a:ext cx="6262158" cy="2223469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624" y="3122678"/>
            <a:ext cx="7653403" cy="3496068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2088" y="4183693"/>
            <a:ext cx="4469492" cy="115048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4926" y="3609050"/>
            <a:ext cx="4469492" cy="37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547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83695"/>
            <a:ext cx="6113194" cy="3458044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7224" y="946379"/>
            <a:ext cx="5471202" cy="549536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3465696" y="275875"/>
            <a:ext cx="7499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Analisi vibrazionale di una molecola planare quadrata  lineare D</a:t>
            </a:r>
            <a:r>
              <a:rPr lang="it-IT" b="1" baseline="-25000" dirty="0"/>
              <a:t>4</a:t>
            </a:r>
            <a:r>
              <a:rPr lang="it-IT" b="1" baseline="-25000" dirty="0" smtClean="0"/>
              <a:t>h   </a:t>
            </a:r>
            <a:r>
              <a:rPr lang="it-IT" b="1" dirty="0" smtClean="0"/>
              <a:t>(es XeF</a:t>
            </a:r>
            <a:r>
              <a:rPr lang="it-IT" b="1" baseline="-25000" dirty="0" smtClean="0"/>
              <a:t>4</a:t>
            </a:r>
            <a:r>
              <a:rPr lang="it-IT" b="1" dirty="0" smtClean="0"/>
              <a:t>)  </a:t>
            </a:r>
            <a:endParaRPr lang="it-IT" b="1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139" y="795793"/>
            <a:ext cx="5031114" cy="172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345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31" y="2556716"/>
            <a:ext cx="4112972" cy="3130102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2496" y="3524904"/>
            <a:ext cx="5441600" cy="292840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3276578" y="300624"/>
            <a:ext cx="7454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Alcuni esempi di analisi di vibrazionale  di molecole poliatomiche ( D3h e </a:t>
            </a:r>
            <a:r>
              <a:rPr lang="it-IT" b="1" dirty="0" err="1" smtClean="0"/>
              <a:t>Td</a:t>
            </a:r>
            <a:r>
              <a:rPr lang="it-IT" b="1" dirty="0" smtClean="0"/>
              <a:t>) </a:t>
            </a:r>
            <a:endParaRPr lang="it-IT" b="1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775" y="669955"/>
            <a:ext cx="4160177" cy="1647359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16717" y="909358"/>
            <a:ext cx="4751558" cy="3597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880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379" y="852490"/>
            <a:ext cx="5807305" cy="2863803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6335" y="3657599"/>
            <a:ext cx="6135395" cy="3124912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2869641" y="237994"/>
            <a:ext cx="7406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Calcolo dei modi normali di stretching CO di complessi metallo carbonilici </a:t>
            </a:r>
            <a:endParaRPr lang="it-IT" b="1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484" y="1020178"/>
            <a:ext cx="5634873" cy="419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70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136</Words>
  <Application>Microsoft Office PowerPoint</Application>
  <PresentationFormat>Widescreen</PresentationFormat>
  <Paragraphs>18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s.caramori</dc:creator>
  <cp:lastModifiedBy>s.caramori</cp:lastModifiedBy>
  <cp:revision>6</cp:revision>
  <dcterms:created xsi:type="dcterms:W3CDTF">2020-04-03T10:28:36Z</dcterms:created>
  <dcterms:modified xsi:type="dcterms:W3CDTF">2020-04-03T11:30:02Z</dcterms:modified>
</cp:coreProperties>
</file>