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393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26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868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30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244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56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53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77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61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10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059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2697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593" y="66501"/>
            <a:ext cx="5703594" cy="671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8172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s.caramori</dc:creator>
  <cp:lastModifiedBy>s.caramori</cp:lastModifiedBy>
  <cp:revision>1</cp:revision>
  <dcterms:created xsi:type="dcterms:W3CDTF">2020-03-16T08:47:20Z</dcterms:created>
  <dcterms:modified xsi:type="dcterms:W3CDTF">2020-03-16T08:47:42Z</dcterms:modified>
</cp:coreProperties>
</file>