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25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523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32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81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7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903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29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92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954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584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630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C190-A157-4087-9B27-10665706BC61}" type="datetimeFigureOut">
              <a:rPr lang="it-IT" smtClean="0"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4DFD1-BB97-4554-8B37-6CC722B3C2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85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66" y="476143"/>
            <a:ext cx="5962478" cy="2876999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166" y="3353142"/>
            <a:ext cx="6525526" cy="3242534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9475" y="2176762"/>
            <a:ext cx="4962525" cy="19533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161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72" y="1581065"/>
            <a:ext cx="10425678" cy="1350025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9701" y="3494761"/>
            <a:ext cx="6692831" cy="1672851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69065" y="494174"/>
            <a:ext cx="114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Ordine relativo (approssimativo) dell’effetto trans-direttore di comuni leganti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3625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s.caramori</dc:creator>
  <cp:lastModifiedBy>s.caramori</cp:lastModifiedBy>
  <cp:revision>2</cp:revision>
  <dcterms:created xsi:type="dcterms:W3CDTF">2020-03-25T11:48:01Z</dcterms:created>
  <dcterms:modified xsi:type="dcterms:W3CDTF">2020-03-25T11:49:48Z</dcterms:modified>
</cp:coreProperties>
</file>