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7" d="100"/>
          <a:sy n="77" d="100"/>
        </p:scale>
        <p:origin x="6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9C190-A157-4087-9B27-10665706BC61}" type="datetimeFigureOut">
              <a:rPr lang="it-IT" smtClean="0"/>
              <a:t>25/03/2020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4DFD1-BB97-4554-8B37-6CC722B3C2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8257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9C190-A157-4087-9B27-10665706BC61}" type="datetimeFigureOut">
              <a:rPr lang="it-IT" smtClean="0"/>
              <a:t>25/03/2020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4DFD1-BB97-4554-8B37-6CC722B3C2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2523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9C190-A157-4087-9B27-10665706BC61}" type="datetimeFigureOut">
              <a:rPr lang="it-IT" smtClean="0"/>
              <a:t>25/03/2020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4DFD1-BB97-4554-8B37-6CC722B3C2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6322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9C190-A157-4087-9B27-10665706BC61}" type="datetimeFigureOut">
              <a:rPr lang="it-IT" smtClean="0"/>
              <a:t>25/03/2020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4DFD1-BB97-4554-8B37-6CC722B3C2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0811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9C190-A157-4087-9B27-10665706BC61}" type="datetimeFigureOut">
              <a:rPr lang="it-IT" smtClean="0"/>
              <a:t>25/03/2020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4DFD1-BB97-4554-8B37-6CC722B3C2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71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9C190-A157-4087-9B27-10665706BC61}" type="datetimeFigureOut">
              <a:rPr lang="it-IT" smtClean="0"/>
              <a:t>25/03/2020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4DFD1-BB97-4554-8B37-6CC722B3C2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9035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9C190-A157-4087-9B27-10665706BC61}" type="datetimeFigureOut">
              <a:rPr lang="it-IT" smtClean="0"/>
              <a:t>25/03/2020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4DFD1-BB97-4554-8B37-6CC722B3C2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6297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9C190-A157-4087-9B27-10665706BC61}" type="datetimeFigureOut">
              <a:rPr lang="it-IT" smtClean="0"/>
              <a:t>25/03/2020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4DFD1-BB97-4554-8B37-6CC722B3C2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8929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9C190-A157-4087-9B27-10665706BC61}" type="datetimeFigureOut">
              <a:rPr lang="it-IT" smtClean="0"/>
              <a:t>25/03/2020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4DFD1-BB97-4554-8B37-6CC722B3C2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9545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9C190-A157-4087-9B27-10665706BC61}" type="datetimeFigureOut">
              <a:rPr lang="it-IT" smtClean="0"/>
              <a:t>25/03/2020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4DFD1-BB97-4554-8B37-6CC722B3C2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5845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9C190-A157-4087-9B27-10665706BC61}" type="datetimeFigureOut">
              <a:rPr lang="it-IT" smtClean="0"/>
              <a:t>25/03/2020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4DFD1-BB97-4554-8B37-6CC722B3C2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6307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9C190-A157-4087-9B27-10665706BC61}" type="datetimeFigureOut">
              <a:rPr lang="it-IT" smtClean="0"/>
              <a:t>25/03/2020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4DFD1-BB97-4554-8B37-6CC722B3C2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2855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166" y="476143"/>
            <a:ext cx="5962478" cy="2876999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166" y="3353142"/>
            <a:ext cx="6525526" cy="3242534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9475" y="2176762"/>
            <a:ext cx="4962525" cy="19533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1612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772" y="1581065"/>
            <a:ext cx="10425678" cy="1350025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9701" y="3494761"/>
            <a:ext cx="6692831" cy="1672851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769065" y="494174"/>
            <a:ext cx="114229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smtClean="0"/>
              <a:t>Ordine relativo (approssimativo) dell’effetto trans-direttore di comuni leganti 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936255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</Words>
  <Application>Microsoft Office PowerPoint</Application>
  <PresentationFormat>Widescreen</PresentationFormat>
  <Paragraphs>1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s.caramori</dc:creator>
  <cp:lastModifiedBy>s.caramori</cp:lastModifiedBy>
  <cp:revision>2</cp:revision>
  <dcterms:created xsi:type="dcterms:W3CDTF">2020-03-25T11:48:01Z</dcterms:created>
  <dcterms:modified xsi:type="dcterms:W3CDTF">2020-03-25T11:49:48Z</dcterms:modified>
</cp:coreProperties>
</file>