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393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26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68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830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2244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56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53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77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61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10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59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269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593" y="66501"/>
            <a:ext cx="5703594" cy="671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1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5768" y="311300"/>
            <a:ext cx="4677657" cy="634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808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s.caramori</dc:creator>
  <cp:lastModifiedBy>s.caramori</cp:lastModifiedBy>
  <cp:revision>2</cp:revision>
  <dcterms:created xsi:type="dcterms:W3CDTF">2020-03-16T08:47:20Z</dcterms:created>
  <dcterms:modified xsi:type="dcterms:W3CDTF">2020-03-16T15:08:39Z</dcterms:modified>
</cp:coreProperties>
</file>