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4276" r:id="rId2"/>
  </p:sldMasterIdLst>
  <p:notesMasterIdLst>
    <p:notesMasterId r:id="rId13"/>
  </p:notesMasterIdLst>
  <p:handoutMasterIdLst>
    <p:handoutMasterId r:id="rId14"/>
  </p:handoutMasterIdLst>
  <p:sldIdLst>
    <p:sldId id="702" r:id="rId3"/>
    <p:sldId id="703" r:id="rId4"/>
    <p:sldId id="705" r:id="rId5"/>
    <p:sldId id="706" r:id="rId6"/>
    <p:sldId id="707" r:id="rId7"/>
    <p:sldId id="708" r:id="rId8"/>
    <p:sldId id="710" r:id="rId9"/>
    <p:sldId id="711" r:id="rId10"/>
    <p:sldId id="704" r:id="rId11"/>
    <p:sldId id="717" r:id="rId12"/>
  </p:sldIdLst>
  <p:sldSz cx="9144000" cy="6858000" type="screen4x3"/>
  <p:notesSz cx="6858000" cy="9144000"/>
  <p:custDataLst>
    <p:tags r:id="rId15"/>
  </p:custDataLst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17" autoAdjust="0"/>
  </p:normalViewPr>
  <p:slideViewPr>
    <p:cSldViewPr>
      <p:cViewPr varScale="1">
        <p:scale>
          <a:sx n="88" d="100"/>
          <a:sy n="88" d="100"/>
        </p:scale>
        <p:origin x="124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fld id="{CCAFDFD6-9106-45C7-A606-DC8CE5EFA286}" type="datetimeFigureOut">
              <a:rPr lang="it-IT"/>
              <a:pPr>
                <a:defRPr/>
              </a:pPr>
              <a:t>04/05/2018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AD6FBC9-28AB-4927-BD92-174301954B5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fld id="{9E33B2E6-FC37-4B0F-B7DA-5D899F8B8A95}" type="datetimeFigureOut">
              <a:rPr lang="it-IT"/>
              <a:pPr>
                <a:defRPr/>
              </a:pPr>
              <a:t>04/05/2018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539D25A-3F7A-4667-BAD1-39D70FBA3D1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96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943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35005"/>
            <a:ext cx="6029325" cy="5394325"/>
          </a:xfrm>
        </p:spPr>
        <p:txBody>
          <a:bodyPr vert="eaVert"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77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785794"/>
            <a:ext cx="8240713" cy="5394325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580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677881"/>
            <a:ext cx="8240713" cy="5394325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1953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it-IT" altLang="it-IT" noProof="0" smtClean="0"/>
              <a:t>Fare clic per modificare lo stile del sottotitolo dello schema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pic>
        <p:nvPicPr>
          <p:cNvPr id="35847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249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5160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6355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631270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86428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6907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7478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9199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0338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3310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1667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40513" y="365125"/>
            <a:ext cx="2057400" cy="5303838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68313" y="365125"/>
            <a:ext cx="6019800" cy="5303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72099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68313" y="365125"/>
            <a:ext cx="8229600" cy="53038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2186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709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54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899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079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46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260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572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duotone>
              <a:schemeClr val="bg1"/>
              <a:srgbClr val="FFFFFF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it-IT" sz="1400" i="1"/>
              <a:t>Raymond A. Serway, John W. Jewett, Jr. </a:t>
            </a:r>
            <a:r>
              <a:rPr lang="it-IT" altLang="it-IT" sz="1400" i="1"/>
              <a:t>- Fisica per Scienze ed Ingegneria -  Volume 1– Capitolo 6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275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  <p:sldLayoutId id="21474842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it-IT" altLang="it-IT"/>
          </a:p>
        </p:txBody>
      </p:sp>
      <p:sp>
        <p:nvSpPr>
          <p:cNvPr id="34822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1400" i="1"/>
              <a:t>Mazzoldi, Nigro, Voci – Elementi di Fisica – Meccanica e Termodinamica – Capitolo 3</a:t>
            </a:r>
          </a:p>
        </p:txBody>
      </p:sp>
      <p:pic>
        <p:nvPicPr>
          <p:cNvPr id="34824" name="Picture 8" descr="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4995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  <p:sldLayoutId id="2147484287" r:id="rId11"/>
    <p:sldLayoutId id="214748428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Segnaposto contenuto 3" descr="0601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1875" y="908050"/>
            <a:ext cx="4551363" cy="5394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50"/>
          <a:stretch/>
        </p:blipFill>
        <p:spPr>
          <a:xfrm>
            <a:off x="284522" y="72008"/>
            <a:ext cx="8310950" cy="175456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0" t="16271" r="34165" b="70500"/>
          <a:stretch/>
        </p:blipFill>
        <p:spPr>
          <a:xfrm>
            <a:off x="5364088" y="1700808"/>
            <a:ext cx="3528392" cy="1512168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6" t="56700" r="566" b="37000"/>
          <a:stretch/>
        </p:blipFill>
        <p:spPr>
          <a:xfrm>
            <a:off x="284522" y="6021288"/>
            <a:ext cx="8310950" cy="72008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6" t="28992" r="566" b="56953"/>
          <a:stretch/>
        </p:blipFill>
        <p:spPr>
          <a:xfrm>
            <a:off x="284522" y="3140968"/>
            <a:ext cx="8310950" cy="1606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7" t="41998" r="17786" b="43058"/>
          <a:stretch/>
        </p:blipFill>
        <p:spPr>
          <a:xfrm>
            <a:off x="5796136" y="4241147"/>
            <a:ext cx="2880320" cy="170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5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egnaposto contenuto 3" descr="0602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6425" y="908050"/>
            <a:ext cx="5402263" cy="5394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egnaposto contenuto 3" descr="0604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-315416"/>
            <a:ext cx="5472608" cy="86452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egnaposto contenuto 3" descr="0605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-603448"/>
            <a:ext cx="5256584" cy="96602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egnaposto contenuto 3" descr="0606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68560" y="-171400"/>
            <a:ext cx="9433048" cy="8424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egnaposto contenuto 3" descr="0607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40568" y="116632"/>
            <a:ext cx="10332640" cy="82905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egnaposto contenuto 3" descr="0609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-387424"/>
            <a:ext cx="6906287" cy="85305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egnaposto contenuto 3" descr="0610.gif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3768" y="-118830"/>
            <a:ext cx="3250283" cy="75802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egnaposto contenuto 3" descr="0603.gi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-459432"/>
            <a:ext cx="8585922" cy="85050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1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0</Words>
  <Application>Microsoft Office PowerPoint</Application>
  <PresentationFormat>Presentazione su schermo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1_Strutturato</vt:lpstr>
      <vt:lpstr>2_Strutturato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Fabrizio Crisafulli</dc:creator>
  <cp:lastModifiedBy>Ferruccio</cp:lastModifiedBy>
  <cp:revision>108</cp:revision>
  <dcterms:created xsi:type="dcterms:W3CDTF">2002-09-16T09:40:28Z</dcterms:created>
  <dcterms:modified xsi:type="dcterms:W3CDTF">2018-05-04T16:43:24Z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Cap1</vt:lpwstr>
  </property>
  <property fmtid="{D5CDD505-2E9C-101B-9397-08002B2CF9AE}" pid="4" name="ArticulateGUID">
    <vt:lpwstr>1A36A2F8-C520-479C-AF55-7827F99676CC</vt:lpwstr>
  </property>
  <property fmtid="{D5CDD505-2E9C-101B-9397-08002B2CF9AE}" pid="5" name="ArticulateProjectFull">
    <vt:lpwstr>C:\Users\pdelvecchio.EDI\Desktop\Sedra\PPT\Capitolo1.ppta</vt:lpwstr>
  </property>
</Properties>
</file>