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sldIdLst>
    <p:sldId id="259" r:id="rId2"/>
    <p:sldId id="267" r:id="rId3"/>
    <p:sldId id="260" r:id="rId4"/>
    <p:sldId id="269" r:id="rId5"/>
    <p:sldId id="270" r:id="rId6"/>
    <p:sldId id="275" r:id="rId7"/>
    <p:sldId id="276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4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F74A1-F6DC-4D1C-87D7-73FAADBB8702}" type="datetimeFigureOut">
              <a:rPr lang="it-IT" smtClean="0"/>
              <a:t>14/03/2018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202A7-B494-4C67-9C9D-A3AF912664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381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4267" y="5949950"/>
            <a:ext cx="11938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5115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413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51900" y="274639"/>
            <a:ext cx="2745317" cy="5394325"/>
          </a:xfrm>
          <a:prstGeom prst="rect">
            <a:avLst/>
          </a:prstGeom>
        </p:spPr>
        <p:txBody>
          <a:bodyPr vert="eaVert"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1" y="535006"/>
            <a:ext cx="8039100" cy="5394325"/>
          </a:xfrm>
        </p:spPr>
        <p:txBody>
          <a:bodyPr vert="eaVert"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4749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09601" y="785795"/>
            <a:ext cx="10987617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5785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09601" y="677882"/>
            <a:ext cx="10987617" cy="5394325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5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82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644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4417" y="1989139"/>
            <a:ext cx="53848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12417" y="1989139"/>
            <a:ext cx="5384800" cy="367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3792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8193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264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9077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2210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40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7" y="1989139"/>
            <a:ext cx="10972800" cy="367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Text Box 6"/>
          <p:cNvSpPr txBox="1">
            <a:spLocks noChangeArrowheads="1"/>
          </p:cNvSpPr>
          <p:nvPr userDrawn="1"/>
        </p:nvSpPr>
        <p:spPr bwMode="auto">
          <a:xfrm>
            <a:off x="431800" y="115889"/>
            <a:ext cx="11328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it-IT" sz="1400" i="1"/>
              <a:t>Raymond A. Serway, John W. Jewett, Jr. </a:t>
            </a:r>
            <a:r>
              <a:rPr lang="it-IT" altLang="it-IT" sz="1400" i="1"/>
              <a:t>- Fisica per Scienze ed Ingegneria -  Volume 1– Capitolo 5</a:t>
            </a:r>
          </a:p>
        </p:txBody>
      </p:sp>
      <p:pic>
        <p:nvPicPr>
          <p:cNvPr id="1030" name="Picture 8" descr="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4267" y="5949950"/>
            <a:ext cx="11938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967177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Segnaposto contenuto 3" descr="0512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31504" y="620688"/>
            <a:ext cx="7416824" cy="7805008"/>
          </a:xfrm>
        </p:spPr>
      </p:pic>
    </p:spTree>
    <p:extLst>
      <p:ext uri="{BB962C8B-B14F-4D97-AF65-F5344CB8AC3E}">
        <p14:creationId xmlns:p14="http://schemas.microsoft.com/office/powerpoint/2010/main" val="53367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" t="21719" r="-175" b="65960"/>
          <a:stretch/>
        </p:blipFill>
        <p:spPr>
          <a:xfrm>
            <a:off x="535259" y="4134256"/>
            <a:ext cx="11138034" cy="1887166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522"/>
          <a:stretch/>
        </p:blipFill>
        <p:spPr>
          <a:xfrm>
            <a:off x="535259" y="395592"/>
            <a:ext cx="11138034" cy="1605063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88" b="77773"/>
          <a:stretch/>
        </p:blipFill>
        <p:spPr>
          <a:xfrm>
            <a:off x="535259" y="2156299"/>
            <a:ext cx="11138034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6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Segnaposto contenuto 3" descr="0514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15680" y="-315416"/>
            <a:ext cx="5760640" cy="8354525"/>
          </a:xfrm>
        </p:spPr>
      </p:pic>
    </p:spTree>
    <p:extLst>
      <p:ext uri="{BB962C8B-B14F-4D97-AF65-F5344CB8AC3E}">
        <p14:creationId xmlns:p14="http://schemas.microsoft.com/office/powerpoint/2010/main" val="400856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" t="33584" r="-1" b="54498"/>
          <a:stretch/>
        </p:blipFill>
        <p:spPr>
          <a:xfrm>
            <a:off x="574169" y="291830"/>
            <a:ext cx="11138034" cy="1828800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" t="51249" r="-87" b="41702"/>
          <a:stretch/>
        </p:blipFill>
        <p:spPr>
          <a:xfrm>
            <a:off x="574169" y="2714010"/>
            <a:ext cx="11138034" cy="107977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" t="58236" r="-349" b="32619"/>
          <a:stretch/>
        </p:blipFill>
        <p:spPr>
          <a:xfrm>
            <a:off x="574169" y="4270442"/>
            <a:ext cx="11138034" cy="1400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67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2" t="66491" r="262" b="25952"/>
          <a:stretch/>
        </p:blipFill>
        <p:spPr>
          <a:xfrm>
            <a:off x="622808" y="1361872"/>
            <a:ext cx="11138034" cy="115759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" t="73540" r="-87" b="12108"/>
          <a:stretch/>
        </p:blipFill>
        <p:spPr>
          <a:xfrm>
            <a:off x="622808" y="3005846"/>
            <a:ext cx="11138034" cy="219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Segnaposto contenuto 3" descr="0516.gif"/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55441" y="116633"/>
            <a:ext cx="10493033" cy="6618029"/>
          </a:xfrm>
        </p:spPr>
      </p:pic>
    </p:spTree>
    <p:extLst>
      <p:ext uri="{BB962C8B-B14F-4D97-AF65-F5344CB8AC3E}">
        <p14:creationId xmlns:p14="http://schemas.microsoft.com/office/powerpoint/2010/main" val="175102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sellaDiTesto 1"/>
              <p:cNvSpPr txBox="1"/>
              <p:nvPr/>
            </p:nvSpPr>
            <p:spPr>
              <a:xfrm>
                <a:off x="2855641" y="1556792"/>
                <a:ext cx="225843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it-IT" sz="3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𝐹</m:t>
                      </m:r>
                      <m:r>
                        <a:rPr kumimoji="0" lang="it-IT" sz="3600" b="0" i="1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𝑠</m:t>
                      </m:r>
                      <m:r>
                        <a:rPr kumimoji="0" lang="it-IT" sz="3600" b="0" i="1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 ≤   </m:t>
                      </m:r>
                      <m:r>
                        <a:rPr kumimoji="0" lang="it-IT" sz="3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𝜇</m:t>
                      </m:r>
                      <m:r>
                        <a:rPr kumimoji="0" lang="it-IT" sz="3600" b="0" i="1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𝑠</m:t>
                      </m:r>
                      <m:r>
                        <a:rPr kumimoji="0" lang="it-IT" sz="3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 </m:t>
                      </m:r>
                      <m:r>
                        <a:rPr kumimoji="0" lang="it-IT" sz="3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𝑁</m:t>
                      </m:r>
                    </m:oMath>
                  </m:oMathPara>
                </a14:m>
                <a:endParaRPr kumimoji="0" lang="it-IT" sz="3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641" y="1556792"/>
                <a:ext cx="2258439" cy="553998"/>
              </a:xfrm>
              <a:prstGeom prst="rect">
                <a:avLst/>
              </a:prstGeom>
              <a:blipFill>
                <a:blip r:embed="rId2"/>
                <a:stretch>
                  <a:fillRect b="-2527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asellaDiTesto 2"/>
          <p:cNvSpPr txBox="1"/>
          <p:nvPr/>
        </p:nvSpPr>
        <p:spPr>
          <a:xfrm>
            <a:off x="6528049" y="1741458"/>
            <a:ext cx="3600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Forza di attrito radente statico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sellaDiTesto 3"/>
              <p:cNvSpPr txBox="1"/>
              <p:nvPr/>
            </p:nvSpPr>
            <p:spPr>
              <a:xfrm>
                <a:off x="2927648" y="3739098"/>
                <a:ext cx="248651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it-IT" sz="3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𝐹</m:t>
                      </m:r>
                      <m:r>
                        <a:rPr kumimoji="0" lang="it-IT" sz="3600" b="0" i="1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it-IT" sz="3600" b="0" i="1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𝑘</m:t>
                      </m:r>
                      <m:r>
                        <a:rPr kumimoji="0" lang="it-IT" sz="3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   </m:t>
                      </m:r>
                      <m:r>
                        <a:rPr kumimoji="0" lang="it-IT" sz="3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𝜇</m:t>
                      </m:r>
                      <m:r>
                        <a:rPr kumimoji="0" lang="it-IT" sz="3600" b="0" i="1" u="none" strike="noStrike" kern="1200" cap="none" spc="0" normalizeH="0" baseline="-2500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𝑘</m:t>
                      </m:r>
                      <m:r>
                        <a:rPr kumimoji="0" lang="it-IT" sz="3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 </m:t>
                      </m:r>
                      <m:r>
                        <a:rPr kumimoji="0" lang="it-IT" sz="36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𝑁</m:t>
                      </m:r>
                    </m:oMath>
                  </m:oMathPara>
                </a14:m>
                <a:endParaRPr kumimoji="0" lang="it-IT" sz="36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ahoma" panose="020B0604030504040204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7648" y="3739098"/>
                <a:ext cx="2486514" cy="553998"/>
              </a:xfrm>
              <a:prstGeom prst="rect">
                <a:avLst/>
              </a:prstGeom>
              <a:blipFill>
                <a:blip r:embed="rId3"/>
                <a:stretch>
                  <a:fillRect b="-219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6600057" y="3820978"/>
            <a:ext cx="40137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Forza di attrito radente dinamico</a:t>
            </a:r>
          </a:p>
        </p:txBody>
      </p:sp>
    </p:spTree>
    <p:extLst>
      <p:ext uri="{BB962C8B-B14F-4D97-AF65-F5344CB8AC3E}">
        <p14:creationId xmlns:p14="http://schemas.microsoft.com/office/powerpoint/2010/main" val="415073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rutturato">
  <a:themeElements>
    <a:clrScheme name="1_Strutturato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Strutturat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rutturato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utturato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utturato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19</Words>
  <Application>Microsoft Office PowerPoint</Application>
  <PresentationFormat>Widescreen</PresentationFormat>
  <Paragraphs>4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 Math</vt:lpstr>
      <vt:lpstr>Tahoma</vt:lpstr>
      <vt:lpstr>Wingdings</vt:lpstr>
      <vt:lpstr>1_Strutturato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Ferruccio</dc:creator>
  <cp:lastModifiedBy>Ferruccio</cp:lastModifiedBy>
  <cp:revision>12</cp:revision>
  <dcterms:created xsi:type="dcterms:W3CDTF">2017-03-21T08:12:13Z</dcterms:created>
  <dcterms:modified xsi:type="dcterms:W3CDTF">2018-03-14T09:28:41Z</dcterms:modified>
</cp:coreProperties>
</file>