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74" r:id="rId2"/>
  </p:sldMasterIdLst>
  <p:notesMasterIdLst>
    <p:notesMasterId r:id="rId11"/>
  </p:notesMasterIdLst>
  <p:handoutMasterIdLst>
    <p:handoutMasterId r:id="rId12"/>
  </p:handoutMasterIdLst>
  <p:sldIdLst>
    <p:sldId id="715" r:id="rId3"/>
    <p:sldId id="716" r:id="rId4"/>
    <p:sldId id="717" r:id="rId5"/>
    <p:sldId id="719" r:id="rId6"/>
    <p:sldId id="720" r:id="rId7"/>
    <p:sldId id="721" r:id="rId8"/>
    <p:sldId id="722" r:id="rId9"/>
    <p:sldId id="731" r:id="rId10"/>
  </p:sldIdLst>
  <p:sldSz cx="9144000" cy="6858000" type="screen4x3"/>
  <p:notesSz cx="6858000" cy="9144000"/>
  <p:custDataLst>
    <p:tags r:id="rId13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17" autoAdjust="0"/>
  </p:normalViewPr>
  <p:slideViewPr>
    <p:cSldViewPr>
      <p:cViewPr varScale="1">
        <p:scale>
          <a:sx n="88" d="100"/>
          <a:sy n="88" d="100"/>
        </p:scale>
        <p:origin x="124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621F559F-D7EA-4762-9B1A-5690951A8109}" type="datetimeFigureOut">
              <a:rPr lang="it-IT"/>
              <a:pPr>
                <a:defRPr/>
              </a:pPr>
              <a:t>08/05/2018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5F261-1AC1-409E-8135-E9830A8A5C5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2DCCC024-FC84-4A78-A987-3C5815A64109}" type="datetimeFigureOut">
              <a:rPr lang="it-IT"/>
              <a:pPr>
                <a:defRPr/>
              </a:pPr>
              <a:t>08/05/2018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55347D-A56A-441D-851E-DDE86575143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222E5F-30D8-406A-965E-A0D731E200BA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65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6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37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35005"/>
            <a:ext cx="6029325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75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785794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45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677881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507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A887B-B790-415D-A026-03D7970AEA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025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1618-B9FD-4089-8E2B-A50D143666F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8819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CA4C-A1FD-40C0-BBBD-9018911EFF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3500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9A868-35F1-454B-9346-550744B88AD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5615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293C3-03D0-49FA-9B69-EC62E18822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139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D5242-D7B8-4873-9313-C94EDD2685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0178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944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13F2-ED7E-4876-8A55-17476BC0C1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82003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EF1D-DD73-4147-A1EE-5C9003DB77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28695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3728F-660F-403C-9143-8189E68112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815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22D1-E277-4C81-913F-DD89155907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546160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316BF-BEC3-4FA4-B09B-D248D504E1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431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21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45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73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9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259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53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2296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23850" y="11588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i="1" dirty="0">
                <a:latin typeface="Tahoma" charset="0"/>
              </a:rPr>
              <a:t>Raymond A. </a:t>
            </a:r>
            <a:r>
              <a:rPr lang="en-US" sz="1400" i="1" dirty="0" err="1">
                <a:latin typeface="Tahoma" charset="0"/>
              </a:rPr>
              <a:t>Serway</a:t>
            </a:r>
            <a:r>
              <a:rPr lang="en-US" sz="1400" i="1" dirty="0">
                <a:latin typeface="Tahoma" charset="0"/>
              </a:rPr>
              <a:t>, John W. Jewett, Jr. </a:t>
            </a:r>
            <a:r>
              <a:rPr lang="it-IT" sz="1400" i="1" dirty="0">
                <a:latin typeface="Tahoma" charset="0"/>
              </a:rPr>
              <a:t>- Fisica per Scienze ed Ingegneria -  Volume 1– Capitolo 9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261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  <p:sldLayoutId id="2147484259" r:id="rId12"/>
    <p:sldLayoutId id="21474842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1688B49-1A45-4920-AB9C-B0D79467B5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1036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614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3.wmf"/><Relationship Id="rId4" Type="http://schemas.openxmlformats.org/officeDocument/2006/relationships/image" Target="../media/image15.jpeg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Segnaposto contenuto 3" descr="0914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90763" y="1200150"/>
            <a:ext cx="4572000" cy="4810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Segnaposto contenuto 3" descr="0915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908050"/>
            <a:ext cx="4506913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Segnaposto contenuto 3" descr="091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7188" y="908050"/>
            <a:ext cx="3360737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Segnaposto contenuto 3" descr="0918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0325" y="908050"/>
            <a:ext cx="6494463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Segnaposto contenuto 3" descr="0919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68563" y="1147763"/>
            <a:ext cx="4219575" cy="4914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Segnaposto contenuto 3" descr="0920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82913" y="908050"/>
            <a:ext cx="3189287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Segnaposto contenuto 3" descr="0921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0163" y="908050"/>
            <a:ext cx="4014787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mtClean="0"/>
              <a:t>Sistema di riferimento del CM</a:t>
            </a:r>
          </a:p>
        </p:txBody>
      </p:sp>
      <p:sp>
        <p:nvSpPr>
          <p:cNvPr id="15363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3572B5-EB83-4A66-A6D2-382643D1FC38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pic>
        <p:nvPicPr>
          <p:cNvPr id="15364" name="Picture 2" descr="C:\Users\gabri\Documents\didattica\testi_figure\halliday\cap10\10_05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1" t="21875" r="19363" b="32291"/>
          <a:stretch>
            <a:fillRect/>
          </a:stretch>
        </p:blipFill>
        <p:spPr bwMode="auto">
          <a:xfrm>
            <a:off x="0" y="2214563"/>
            <a:ext cx="3571875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CasellaDiTesto 4"/>
          <p:cNvSpPr txBox="1">
            <a:spLocks noChangeArrowheads="1"/>
          </p:cNvSpPr>
          <p:nvPr/>
        </p:nvSpPr>
        <p:spPr bwMode="auto">
          <a:xfrm>
            <a:off x="214313" y="1214438"/>
            <a:ext cx="87868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Un punto di massa m</a:t>
            </a:r>
            <a:r>
              <a:rPr kumimoji="0" lang="it-IT" altLang="it-IT" sz="20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con velocità v1 urta un punto di massa m</a:t>
            </a:r>
            <a:r>
              <a:rPr kumimoji="0" lang="it-IT" altLang="it-IT" sz="20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inizialmente fermo. Dopo l’urto, i due corpi si muovono attaccati. Calcolare la velocità finale dei due corpi. Nel sistema CM quali sono le velocità dei punti prima dell’urto?</a:t>
            </a: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/>
        </p:nvGraphicFramePr>
        <p:xfrm>
          <a:off x="3571875" y="2400300"/>
          <a:ext cx="49545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8" name="Equazione" r:id="rId5" imgW="2463800" imgH="431800" progId="Equation.3">
                  <p:embed/>
                </p:oleObj>
              </mc:Choice>
              <mc:Fallback>
                <p:oleObj name="Equazione" r:id="rId5" imgW="2463800" imgH="431800" progId="Equation.3">
                  <p:embed/>
                  <p:pic>
                    <p:nvPicPr>
                      <p:cNvPr id="153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2400300"/>
                        <a:ext cx="4954588" cy="742950"/>
                      </a:xfrm>
                      <a:prstGeom prst="rect">
                        <a:avLst/>
                      </a:prstGeom>
                      <a:solidFill>
                        <a:srgbClr val="EAEAEA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3"/>
          <p:cNvGraphicFramePr>
            <a:graphicFrameLocks noChangeAspect="1"/>
          </p:cNvGraphicFramePr>
          <p:nvPr/>
        </p:nvGraphicFramePr>
        <p:xfrm>
          <a:off x="3500438" y="3500438"/>
          <a:ext cx="1628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9" name="Equazione" r:id="rId7" imgW="787400" imgH="228600" progId="Equation.3">
                  <p:embed/>
                </p:oleObj>
              </mc:Choice>
              <mc:Fallback>
                <p:oleObj name="Equazione" r:id="rId7" imgW="787400" imgH="228600" progId="Equation.3">
                  <p:embed/>
                  <p:pic>
                    <p:nvPicPr>
                      <p:cNvPr id="153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3500438"/>
                        <a:ext cx="1628775" cy="415925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9"/>
          <p:cNvGraphicFramePr>
            <a:graphicFrameLocks noChangeAspect="1"/>
          </p:cNvGraphicFramePr>
          <p:nvPr/>
        </p:nvGraphicFramePr>
        <p:xfrm>
          <a:off x="3500438" y="4429125"/>
          <a:ext cx="41243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0" name="Equazione" r:id="rId9" imgW="1993900" imgH="431800" progId="Equation.3">
                  <p:embed/>
                </p:oleObj>
              </mc:Choice>
              <mc:Fallback>
                <p:oleObj name="Equazione" r:id="rId9" imgW="1993900" imgH="431800" progId="Equation.3">
                  <p:embed/>
                  <p:pic>
                    <p:nvPicPr>
                      <p:cNvPr id="1536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429125"/>
                        <a:ext cx="4124325" cy="785813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3500438" y="5429250"/>
          <a:ext cx="44132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Equazione" r:id="rId11" imgW="2133600" imgH="431800" progId="Equation.3">
                  <p:embed/>
                </p:oleObj>
              </mc:Choice>
              <mc:Fallback>
                <p:oleObj name="Equazione" r:id="rId11" imgW="2133600" imgH="431800" progId="Equation.3">
                  <p:embed/>
                  <p:pic>
                    <p:nvPicPr>
                      <p:cNvPr id="1536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5429250"/>
                        <a:ext cx="4413250" cy="785813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arentesi graffa chiusa 11"/>
          <p:cNvSpPr/>
          <p:nvPr/>
        </p:nvSpPr>
        <p:spPr>
          <a:xfrm>
            <a:off x="8286750" y="4429125"/>
            <a:ext cx="642938" cy="1785938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371" name="CasellaDiTesto 10"/>
          <p:cNvSpPr txBox="1">
            <a:spLocks noChangeArrowheads="1"/>
          </p:cNvSpPr>
          <p:nvPr/>
        </p:nvSpPr>
        <p:spPr bwMode="auto">
          <a:xfrm>
            <a:off x="6000750" y="3786188"/>
            <a:ext cx="2357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Prima dell’urto</a:t>
            </a:r>
          </a:p>
        </p:txBody>
      </p:sp>
    </p:spTree>
    <p:extLst>
      <p:ext uri="{BB962C8B-B14F-4D97-AF65-F5344CB8AC3E}">
        <p14:creationId xmlns:p14="http://schemas.microsoft.com/office/powerpoint/2010/main" val="39088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56</Words>
  <Application>Microsoft Office PowerPoint</Application>
  <PresentationFormat>Presentazione su schermo (4:3)</PresentationFormat>
  <Paragraphs>5</Paragraphs>
  <Slides>8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Wingdings</vt:lpstr>
      <vt:lpstr>1_Strutturato</vt:lpstr>
      <vt:lpstr>Sfumature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Sistema di riferimento del CM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Fabrizio Crisafulli</dc:creator>
  <cp:lastModifiedBy>Ferruccio</cp:lastModifiedBy>
  <cp:revision>108</cp:revision>
  <dcterms:created xsi:type="dcterms:W3CDTF">2002-09-16T09:40:28Z</dcterms:created>
  <dcterms:modified xsi:type="dcterms:W3CDTF">2018-05-08T11:16:15Z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Cap1</vt:lpwstr>
  </property>
  <property fmtid="{D5CDD505-2E9C-101B-9397-08002B2CF9AE}" pid="4" name="ArticulateGUID">
    <vt:lpwstr>1A36A2F8-C520-479C-AF55-7827F99676CC</vt:lpwstr>
  </property>
  <property fmtid="{D5CDD505-2E9C-101B-9397-08002B2CF9AE}" pid="5" name="ArticulateProjectFull">
    <vt:lpwstr>C:\Users\pdelvecchio.EDI\Desktop\Sedra\PPT\Capitolo1.ppta</vt:lpwstr>
  </property>
</Properties>
</file>