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79" r:id="rId7"/>
    <p:sldId id="262" r:id="rId8"/>
    <p:sldId id="280" r:id="rId9"/>
    <p:sldId id="263" r:id="rId10"/>
    <p:sldId id="281" r:id="rId11"/>
    <p:sldId id="264" r:id="rId12"/>
    <p:sldId id="308" r:id="rId13"/>
    <p:sldId id="265" r:id="rId14"/>
    <p:sldId id="266" r:id="rId15"/>
    <p:sldId id="267" r:id="rId16"/>
    <p:sldId id="269" r:id="rId17"/>
    <p:sldId id="270" r:id="rId18"/>
    <p:sldId id="271" r:id="rId19"/>
    <p:sldId id="277" r:id="rId20"/>
    <p:sldId id="278" r:id="rId21"/>
    <p:sldId id="307" r:id="rId22"/>
    <p:sldId id="282" r:id="rId23"/>
    <p:sldId id="283" r:id="rId24"/>
    <p:sldId id="273" r:id="rId25"/>
    <p:sldId id="274" r:id="rId26"/>
    <p:sldId id="275" r:id="rId27"/>
    <p:sldId id="287" r:id="rId28"/>
    <p:sldId id="284" r:id="rId29"/>
    <p:sldId id="305" r:id="rId30"/>
    <p:sldId id="306" r:id="rId31"/>
    <p:sldId id="285" r:id="rId32"/>
    <p:sldId id="286" r:id="rId33"/>
    <p:sldId id="290" r:id="rId34"/>
    <p:sldId id="289" r:id="rId35"/>
    <p:sldId id="288" r:id="rId36"/>
    <p:sldId id="293" r:id="rId37"/>
    <p:sldId id="291" r:id="rId38"/>
    <p:sldId id="292" r:id="rId39"/>
    <p:sldId id="294" r:id="rId40"/>
    <p:sldId id="295" r:id="rId41"/>
    <p:sldId id="296" r:id="rId42"/>
    <p:sldId id="298" r:id="rId43"/>
    <p:sldId id="299" r:id="rId44"/>
    <p:sldId id="297" r:id="rId45"/>
    <p:sldId id="300" r:id="rId46"/>
    <p:sldId id="301" r:id="rId47"/>
    <p:sldId id="302" r:id="rId48"/>
    <p:sldId id="303" r:id="rId49"/>
    <p:sldId id="304" r:id="rId50"/>
    <p:sldId id="276" r:id="rId51"/>
  </p:sldIdLst>
  <p:sldSz cx="9144000" cy="6858000" type="screen4x3"/>
  <p:notesSz cx="6797675" cy="987425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706" y="-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7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4218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72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485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0189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5181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9897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296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06088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6607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210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8462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F655F-D063-4992-AAFB-C494B233E6D2}" type="datetimeFigureOut">
              <a:rPr lang="it-IT" smtClean="0"/>
              <a:t>10/12/2019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25F8-FB0D-465C-9DB5-BCE36C6F20AC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26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0" y="1667793"/>
            <a:ext cx="39075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63688" y="188640"/>
            <a:ext cx="6192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 dirty="0" smtClean="0">
                <a:solidFill>
                  <a:schemeClr val="tx2"/>
                </a:solidFill>
              </a:rPr>
              <a:t>Reticolo di </a:t>
            </a:r>
            <a:r>
              <a:rPr lang="it-IT" sz="3000" b="1" dirty="0" err="1" smtClean="0">
                <a:solidFill>
                  <a:schemeClr val="tx2"/>
                </a:solidFill>
              </a:rPr>
              <a:t>Bravais</a:t>
            </a:r>
            <a:endParaRPr lang="it-IT" sz="3000" b="1" dirty="0">
              <a:solidFill>
                <a:schemeClr val="tx2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4464346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4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85460"/>
            <a:ext cx="8191491" cy="606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370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85006"/>
            <a:ext cx="62293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306"/>
            <a:ext cx="4532001" cy="253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560" y="2598010"/>
            <a:ext cx="4699520" cy="38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0095"/>
            <a:ext cx="5537081" cy="99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61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9"/>
          <a:stretch/>
        </p:blipFill>
        <p:spPr bwMode="auto">
          <a:xfrm>
            <a:off x="611560" y="1197429"/>
            <a:ext cx="8067675" cy="549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619672" y="18864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Numero di coordinazione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55771"/>
            <a:ext cx="8536575" cy="383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7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9831"/>
            <a:ext cx="8460432" cy="307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95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5"/>
            <a:ext cx="7615079" cy="313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43385"/>
            <a:ext cx="7110258" cy="331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403648" y="4462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Cella unitaria convenzionale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8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59" y="394548"/>
            <a:ext cx="6120680" cy="681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59" y="1700808"/>
            <a:ext cx="6400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" t="7564" r="56503" b="2428"/>
          <a:stretch/>
        </p:blipFill>
        <p:spPr bwMode="auto">
          <a:xfrm>
            <a:off x="1662834" y="188640"/>
            <a:ext cx="5400000" cy="388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7" t="21988"/>
          <a:stretch/>
        </p:blipFill>
        <p:spPr bwMode="auto">
          <a:xfrm>
            <a:off x="2267744" y="4033664"/>
            <a:ext cx="5054277" cy="24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3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02860" cy="5748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62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8522987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42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06" t="4077" r="42196" b="2561"/>
          <a:stretch/>
        </p:blipFill>
        <p:spPr bwMode="auto">
          <a:xfrm>
            <a:off x="3139835" y="3140968"/>
            <a:ext cx="5328592" cy="296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82" y="233181"/>
            <a:ext cx="78941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1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7" y="620688"/>
            <a:ext cx="8280920" cy="480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156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" y="1340768"/>
            <a:ext cx="9073796" cy="32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6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43007"/>
            <a:ext cx="8640960" cy="360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81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" y="527793"/>
            <a:ext cx="8896128" cy="405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5229200"/>
            <a:ext cx="70567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Gli assi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cristallografici </a:t>
            </a:r>
            <a:r>
              <a:rPr lang="it-IT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scelti 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considerando tre facce del cristallo aventi un vertice in comune</a:t>
            </a:r>
          </a:p>
        </p:txBody>
      </p:sp>
    </p:spTree>
    <p:extLst>
      <p:ext uri="{BB962C8B-B14F-4D97-AF65-F5344CB8AC3E}">
        <p14:creationId xmlns:p14="http://schemas.microsoft.com/office/powerpoint/2010/main" val="42605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63" y="76200"/>
            <a:ext cx="53244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6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17" y="548680"/>
            <a:ext cx="8379526" cy="5568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267744" y="87015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/>
                </a:solidFill>
              </a:rPr>
              <a:t>Piani reticolari – indici di Miller</a:t>
            </a:r>
            <a:endParaRPr lang="it-IT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36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7" y="332656"/>
            <a:ext cx="7337661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931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6"/>
          <a:stretch/>
        </p:blipFill>
        <p:spPr bwMode="auto">
          <a:xfrm>
            <a:off x="251520" y="620688"/>
            <a:ext cx="8711972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6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" t="2681" r="2423" b="8498"/>
          <a:stretch/>
        </p:blipFill>
        <p:spPr bwMode="auto">
          <a:xfrm>
            <a:off x="300448" y="116633"/>
            <a:ext cx="852002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36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5"/>
            <a:ext cx="8694047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67544" y="1196752"/>
            <a:ext cx="7920880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079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" y="1491854"/>
            <a:ext cx="8989346" cy="292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2051720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Vettori primitivi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3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0" y="260648"/>
            <a:ext cx="9150200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5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t="3223" r="2771" b="9020"/>
          <a:stretch/>
        </p:blipFill>
        <p:spPr bwMode="auto">
          <a:xfrm>
            <a:off x="467545" y="260648"/>
            <a:ext cx="8242622" cy="580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69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" t="2294" r="1635" b="39621"/>
          <a:stretch/>
        </p:blipFill>
        <p:spPr bwMode="auto">
          <a:xfrm>
            <a:off x="179512" y="235372"/>
            <a:ext cx="8795463" cy="404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10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4787185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6084168" y="105273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1"/>
                </a:solidFill>
              </a:rPr>
              <a:t>Cloruro di Sodio</a:t>
            </a:r>
          </a:p>
          <a:p>
            <a:endParaRPr lang="it-IT" sz="2400" dirty="0">
              <a:solidFill>
                <a:schemeClr val="accent1"/>
              </a:solidFill>
            </a:endParaRPr>
          </a:p>
          <a:p>
            <a:r>
              <a:rPr lang="it-IT" sz="2400" dirty="0" err="1" smtClean="0">
                <a:solidFill>
                  <a:schemeClr val="accent1"/>
                </a:solidFill>
              </a:rPr>
              <a:t>Fcc</a:t>
            </a:r>
            <a:r>
              <a:rPr lang="it-IT" sz="2400" dirty="0" smtClean="0">
                <a:solidFill>
                  <a:schemeClr val="accent1"/>
                </a:solidFill>
              </a:rPr>
              <a:t> + base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67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64" y="188640"/>
            <a:ext cx="8609190" cy="612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0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9" y="1027088"/>
            <a:ext cx="8292355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68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91856" cy="538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296991" y="328498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1"/>
                </a:solidFill>
              </a:rPr>
              <a:t>Cloruro di Cesio</a:t>
            </a:r>
          </a:p>
          <a:p>
            <a:endParaRPr lang="it-IT" sz="2400" b="1" dirty="0">
              <a:solidFill>
                <a:schemeClr val="accent1"/>
              </a:solidFill>
            </a:endParaRPr>
          </a:p>
          <a:p>
            <a:r>
              <a:rPr lang="it-IT" sz="2400" b="1" dirty="0" smtClean="0">
                <a:solidFill>
                  <a:schemeClr val="accent1"/>
                </a:solidFill>
              </a:rPr>
              <a:t>Cubico semplice + base</a:t>
            </a:r>
            <a:endParaRPr lang="it-IT" sz="2400" b="1" dirty="0">
              <a:solidFill>
                <a:schemeClr val="accent1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70" y="5103552"/>
            <a:ext cx="5197922" cy="172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88640"/>
            <a:ext cx="2796111" cy="281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64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/>
          <p:cNvGrpSpPr/>
          <p:nvPr/>
        </p:nvGrpSpPr>
        <p:grpSpPr>
          <a:xfrm>
            <a:off x="285198" y="332656"/>
            <a:ext cx="8679290" cy="5977443"/>
            <a:chOff x="285198" y="332656"/>
            <a:chExt cx="8679290" cy="5977443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98" y="332656"/>
              <a:ext cx="8679290" cy="5977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ttangolo 2"/>
            <p:cNvSpPr/>
            <p:nvPr/>
          </p:nvSpPr>
          <p:spPr>
            <a:xfrm>
              <a:off x="285198" y="980728"/>
              <a:ext cx="2486602" cy="10081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03232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4048"/>
            <a:ext cx="7117146" cy="35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5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1" y="332656"/>
            <a:ext cx="7600950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03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3" y="1052736"/>
            <a:ext cx="7218555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2051720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2"/>
                </a:solidFill>
              </a:rPr>
              <a:t>Cella unitaria primitiva</a:t>
            </a:r>
            <a:endParaRPr lang="it-IT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6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78" y="1196752"/>
            <a:ext cx="8458840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35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905914" cy="570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264609" cy="286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6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57" y="471488"/>
            <a:ext cx="7572375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3" b="33387"/>
          <a:stretch/>
        </p:blipFill>
        <p:spPr bwMode="auto">
          <a:xfrm>
            <a:off x="251520" y="764704"/>
            <a:ext cx="8651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396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1" y="960264"/>
            <a:ext cx="8051900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583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2736"/>
            <a:ext cx="8918059" cy="461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1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863566" cy="54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5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33" y="476672"/>
            <a:ext cx="8177916" cy="5824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84" y="476673"/>
            <a:ext cx="7814848" cy="587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43" y="764704"/>
            <a:ext cx="8884733" cy="465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28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512122" cy="334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81" y="3601257"/>
            <a:ext cx="3816424" cy="284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541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92488" cy="2456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29000"/>
            <a:ext cx="38604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03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052736"/>
            <a:ext cx="8896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43608" y="5013176"/>
            <a:ext cx="2592288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2267744" y="188640"/>
            <a:ext cx="45365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dirty="0" smtClean="0"/>
              <a:t>Reticolo cubico semplice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14546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13" y="476672"/>
            <a:ext cx="7429574" cy="5497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7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10536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7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045"/>
            <a:ext cx="8424936" cy="602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0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4611</TotalTime>
  <Words>51</Words>
  <Application>Microsoft Office PowerPoint</Application>
  <PresentationFormat>Presentazione su schermo (4:3)</PresentationFormat>
  <Paragraphs>14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Lucia</dc:creator>
  <cp:lastModifiedBy>Lucia</cp:lastModifiedBy>
  <cp:revision>49</cp:revision>
  <cp:lastPrinted>2018-12-14T09:55:05Z</cp:lastPrinted>
  <dcterms:created xsi:type="dcterms:W3CDTF">2015-12-01T10:03:10Z</dcterms:created>
  <dcterms:modified xsi:type="dcterms:W3CDTF">2019-12-11T09:37:23Z</dcterms:modified>
</cp:coreProperties>
</file>