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62" r:id="rId5"/>
    <p:sldId id="258" r:id="rId6"/>
    <p:sldId id="257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230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11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67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76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58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8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82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56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46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81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18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47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8816-9975-49E1-BBCD-A42EE63C4BE2}" type="datetimeFigureOut">
              <a:rPr lang="it-IT" smtClean="0"/>
              <a:t>06/10/2016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8C75-D642-4165-A2F3-28800ABDD3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78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1938"/>
            <a:ext cx="890594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53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4915"/>
            <a:ext cx="8771207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4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866638" cy="677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0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55" y="134118"/>
            <a:ext cx="3816424" cy="672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8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1275"/>
            <a:ext cx="6119813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3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673"/>
            <a:ext cx="4682828" cy="15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92" y="1801654"/>
            <a:ext cx="82200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0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2" y="836712"/>
            <a:ext cx="8752494" cy="375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46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11374" r="15979" b="11283"/>
          <a:stretch/>
        </p:blipFill>
        <p:spPr>
          <a:xfrm>
            <a:off x="323528" y="548680"/>
            <a:ext cx="861911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11374" r="16392" b="11650"/>
          <a:stretch/>
        </p:blipFill>
        <p:spPr>
          <a:xfrm>
            <a:off x="323528" y="620688"/>
            <a:ext cx="8597064" cy="55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7073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</dc:creator>
  <cp:lastModifiedBy>Lucia</cp:lastModifiedBy>
  <cp:revision>8</cp:revision>
  <dcterms:created xsi:type="dcterms:W3CDTF">2015-10-02T07:41:39Z</dcterms:created>
  <dcterms:modified xsi:type="dcterms:W3CDTF">2016-10-06T08:21:37Z</dcterms:modified>
</cp:coreProperties>
</file>