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6" r:id="rId4"/>
    <p:sldId id="262" r:id="rId5"/>
    <p:sldId id="258" r:id="rId6"/>
    <p:sldId id="257" r:id="rId7"/>
    <p:sldId id="259" r:id="rId8"/>
    <p:sldId id="263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20" d="100"/>
          <a:sy n="120" d="100"/>
        </p:scale>
        <p:origin x="230" y="5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11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74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76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658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861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82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56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465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81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18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474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78816-9975-49E1-BBCD-A42EE63C4BE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88C75-D642-4165-A2F3-28800ABDD3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278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1938"/>
            <a:ext cx="890594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538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44915"/>
            <a:ext cx="8771207" cy="381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24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866638" cy="677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300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355" y="134118"/>
            <a:ext cx="3816424" cy="6723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086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1275"/>
            <a:ext cx="6119813" cy="677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336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4673"/>
            <a:ext cx="4682828" cy="15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92" y="1801654"/>
            <a:ext cx="8220075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09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2" y="836712"/>
            <a:ext cx="8752494" cy="3758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46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2" t="11374" r="15979" b="11283"/>
          <a:stretch/>
        </p:blipFill>
        <p:spPr>
          <a:xfrm>
            <a:off x="323528" y="548680"/>
            <a:ext cx="8619117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20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2" t="11374" r="16392" b="11650"/>
          <a:stretch/>
        </p:blipFill>
        <p:spPr>
          <a:xfrm>
            <a:off x="323528" y="620688"/>
            <a:ext cx="8597064" cy="553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7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7073</TotalTime>
  <Words>0</Words>
  <Application>Microsoft Office PowerPoint</Application>
  <PresentationFormat>Presentazione su schermo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Lucia</dc:creator>
  <cp:lastModifiedBy>Lucia</cp:lastModifiedBy>
  <cp:revision>8</cp:revision>
  <dcterms:created xsi:type="dcterms:W3CDTF">2015-10-02T07:41:39Z</dcterms:created>
  <dcterms:modified xsi:type="dcterms:W3CDTF">2016-10-06T08:21:37Z</dcterms:modified>
</cp:coreProperties>
</file>