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6" r:id="rId4"/>
    <p:sldId id="259" r:id="rId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3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3B2F-5B5E-4659-B30B-52110F8C0712}" type="datetimeFigureOut">
              <a:rPr lang="it-IT" smtClean="0"/>
              <a:t>26/11/2015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4C74B-35E4-42F0-828B-C4FE99C37F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2142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3B2F-5B5E-4659-B30B-52110F8C0712}" type="datetimeFigureOut">
              <a:rPr lang="it-IT" smtClean="0"/>
              <a:t>26/11/2015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4C74B-35E4-42F0-828B-C4FE99C37F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5147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3B2F-5B5E-4659-B30B-52110F8C0712}" type="datetimeFigureOut">
              <a:rPr lang="it-IT" smtClean="0"/>
              <a:t>26/11/2015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4C74B-35E4-42F0-828B-C4FE99C37F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5466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3B2F-5B5E-4659-B30B-52110F8C0712}" type="datetimeFigureOut">
              <a:rPr lang="it-IT" smtClean="0"/>
              <a:t>26/11/2015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4C74B-35E4-42F0-828B-C4FE99C37F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4311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3B2F-5B5E-4659-B30B-52110F8C0712}" type="datetimeFigureOut">
              <a:rPr lang="it-IT" smtClean="0"/>
              <a:t>26/11/2015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4C74B-35E4-42F0-828B-C4FE99C37F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8722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3B2F-5B5E-4659-B30B-52110F8C0712}" type="datetimeFigureOut">
              <a:rPr lang="it-IT" smtClean="0"/>
              <a:t>26/11/2015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4C74B-35E4-42F0-828B-C4FE99C37F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4368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3B2F-5B5E-4659-B30B-52110F8C0712}" type="datetimeFigureOut">
              <a:rPr lang="it-IT" smtClean="0"/>
              <a:t>26/11/2015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4C74B-35E4-42F0-828B-C4FE99C37F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0116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3B2F-5B5E-4659-B30B-52110F8C0712}" type="datetimeFigureOut">
              <a:rPr lang="it-IT" smtClean="0"/>
              <a:t>26/11/2015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4C74B-35E4-42F0-828B-C4FE99C37F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4815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3B2F-5B5E-4659-B30B-52110F8C0712}" type="datetimeFigureOut">
              <a:rPr lang="it-IT" smtClean="0"/>
              <a:t>26/11/2015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4C74B-35E4-42F0-828B-C4FE99C37F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4705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3B2F-5B5E-4659-B30B-52110F8C0712}" type="datetimeFigureOut">
              <a:rPr lang="it-IT" smtClean="0"/>
              <a:t>26/11/2015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4C74B-35E4-42F0-828B-C4FE99C37F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3341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3B2F-5B5E-4659-B30B-52110F8C0712}" type="datetimeFigureOut">
              <a:rPr lang="it-IT" smtClean="0"/>
              <a:t>26/11/2015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4C74B-35E4-42F0-828B-C4FE99C37F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3670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33B2F-5B5E-4659-B30B-52110F8C0712}" type="datetimeFigureOut">
              <a:rPr lang="it-IT" smtClean="0"/>
              <a:t>26/11/2015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4C74B-35E4-42F0-828B-C4FE99C37F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4941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17" y="3284983"/>
            <a:ext cx="7807694" cy="2125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661" t="29735" r="12661" b="9765"/>
          <a:stretch/>
        </p:blipFill>
        <p:spPr bwMode="auto">
          <a:xfrm>
            <a:off x="442292" y="1441174"/>
            <a:ext cx="7658100" cy="1083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nettore 2 4"/>
          <p:cNvCxnSpPr/>
          <p:nvPr/>
        </p:nvCxnSpPr>
        <p:spPr>
          <a:xfrm>
            <a:off x="4067944" y="5085184"/>
            <a:ext cx="0" cy="10487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/>
          <p:cNvCxnSpPr/>
          <p:nvPr/>
        </p:nvCxnSpPr>
        <p:spPr>
          <a:xfrm flipH="1">
            <a:off x="3203848" y="5085184"/>
            <a:ext cx="504056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2987824" y="5949280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N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3923928" y="616530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1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7001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2" t="36571" r="17102" b="10074"/>
          <a:stretch/>
        </p:blipFill>
        <p:spPr bwMode="auto">
          <a:xfrm>
            <a:off x="179512" y="1412776"/>
            <a:ext cx="8831661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405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74"/>
          <a:stretch/>
        </p:blipFill>
        <p:spPr bwMode="auto">
          <a:xfrm>
            <a:off x="107504" y="2782957"/>
            <a:ext cx="8967357" cy="1420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129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62154"/>
            <a:ext cx="8191869" cy="372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15881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</Words>
  <Application>Microsoft Office PowerPoint</Application>
  <PresentationFormat>Presentazione su schermo (4:3)</PresentationFormat>
  <Paragraphs>2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5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Lucia</dc:creator>
  <cp:lastModifiedBy>Lucia</cp:lastModifiedBy>
  <cp:revision>7</cp:revision>
  <dcterms:created xsi:type="dcterms:W3CDTF">2015-11-26T08:42:42Z</dcterms:created>
  <dcterms:modified xsi:type="dcterms:W3CDTF">2015-11-26T08:58:07Z</dcterms:modified>
</cp:coreProperties>
</file>