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14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1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4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31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72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36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11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81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70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34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67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33B2F-5B5E-4659-B30B-52110F8C0712}" type="datetimeFigureOut">
              <a:rPr lang="it-IT" smtClean="0"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4C74B-35E4-42F0-828B-C4FE99C37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9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7" y="3284983"/>
            <a:ext cx="7807694" cy="212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1" t="29735" r="12661" b="9765"/>
          <a:stretch/>
        </p:blipFill>
        <p:spPr bwMode="auto">
          <a:xfrm>
            <a:off x="442292" y="1441174"/>
            <a:ext cx="7658100" cy="108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4067944" y="5085184"/>
            <a:ext cx="0" cy="104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3203848" y="5085184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987824" y="594928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23928" y="61653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00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36571" r="17102" b="10074"/>
          <a:stretch/>
        </p:blipFill>
        <p:spPr bwMode="auto">
          <a:xfrm>
            <a:off x="179512" y="1412776"/>
            <a:ext cx="883166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0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4"/>
          <a:stretch/>
        </p:blipFill>
        <p:spPr bwMode="auto">
          <a:xfrm>
            <a:off x="107504" y="2782957"/>
            <a:ext cx="8967357" cy="142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2154"/>
            <a:ext cx="8191869" cy="372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88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Presentazione su schermo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</dc:creator>
  <cp:lastModifiedBy>Lucia</cp:lastModifiedBy>
  <cp:revision>7</cp:revision>
  <dcterms:created xsi:type="dcterms:W3CDTF">2015-11-26T08:42:42Z</dcterms:created>
  <dcterms:modified xsi:type="dcterms:W3CDTF">2015-11-26T08:58:07Z</dcterms:modified>
</cp:coreProperties>
</file>