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8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46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1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722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15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84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67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99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32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86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80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A28FA-4A7C-4C76-A19C-DD72FE3FF9F3}" type="datetimeFigureOut">
              <a:rPr lang="it-IT" smtClean="0"/>
              <a:t>23/09/2015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4E11F-42CD-48E3-8F5F-83378719FB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71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640960" cy="588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07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26" y="404664"/>
            <a:ext cx="8683554" cy="582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82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55" y="1124745"/>
            <a:ext cx="8570725" cy="3434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700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1" y="0"/>
            <a:ext cx="8933725" cy="287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91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560840" cy="519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29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" y="476672"/>
            <a:ext cx="8921923" cy="227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76067"/>
            <a:ext cx="8953378" cy="1885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3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7848872" cy="6289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37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3565"/>
            <a:ext cx="8748464" cy="4983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16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58" y="332656"/>
            <a:ext cx="8232408" cy="6264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96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4016"/>
            <a:ext cx="5300051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40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80" y="476671"/>
            <a:ext cx="8444092" cy="58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05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0</Words>
  <Application>Microsoft Office PowerPoint</Application>
  <PresentationFormat>Presentazione su schermo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Lucia</dc:creator>
  <cp:lastModifiedBy>Lucia</cp:lastModifiedBy>
  <cp:revision>4</cp:revision>
  <dcterms:created xsi:type="dcterms:W3CDTF">2015-09-11T07:07:42Z</dcterms:created>
  <dcterms:modified xsi:type="dcterms:W3CDTF">2015-09-23T13:38:46Z</dcterms:modified>
</cp:coreProperties>
</file>