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682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52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A28FA-4A7C-4C76-A19C-DD72FE3FF9F3}" type="datetimeFigureOut">
              <a:rPr lang="it-IT" smtClean="0"/>
              <a:t>23/09/2015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4E11F-42CD-48E3-8F5F-83378719FBE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8463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A28FA-4A7C-4C76-A19C-DD72FE3FF9F3}" type="datetimeFigureOut">
              <a:rPr lang="it-IT" smtClean="0"/>
              <a:t>23/09/2015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4E11F-42CD-48E3-8F5F-83378719FBE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0414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A28FA-4A7C-4C76-A19C-DD72FE3FF9F3}" type="datetimeFigureOut">
              <a:rPr lang="it-IT" smtClean="0"/>
              <a:t>23/09/2015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4E11F-42CD-48E3-8F5F-83378719FBE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7221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A28FA-4A7C-4C76-A19C-DD72FE3FF9F3}" type="datetimeFigureOut">
              <a:rPr lang="it-IT" smtClean="0"/>
              <a:t>23/09/2015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4E11F-42CD-48E3-8F5F-83378719FBE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4157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A28FA-4A7C-4C76-A19C-DD72FE3FF9F3}" type="datetimeFigureOut">
              <a:rPr lang="it-IT" smtClean="0"/>
              <a:t>23/09/2015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4E11F-42CD-48E3-8F5F-83378719FBE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6845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A28FA-4A7C-4C76-A19C-DD72FE3FF9F3}" type="datetimeFigureOut">
              <a:rPr lang="it-IT" smtClean="0"/>
              <a:t>23/09/2015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4E11F-42CD-48E3-8F5F-83378719FBE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0671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A28FA-4A7C-4C76-A19C-DD72FE3FF9F3}" type="datetimeFigureOut">
              <a:rPr lang="it-IT" smtClean="0"/>
              <a:t>23/09/2015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4E11F-42CD-48E3-8F5F-83378719FBE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13995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A28FA-4A7C-4C76-A19C-DD72FE3FF9F3}" type="datetimeFigureOut">
              <a:rPr lang="it-IT" smtClean="0"/>
              <a:t>23/09/2015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4E11F-42CD-48E3-8F5F-83378719FBE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8324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A28FA-4A7C-4C76-A19C-DD72FE3FF9F3}" type="datetimeFigureOut">
              <a:rPr lang="it-IT" smtClean="0"/>
              <a:t>23/09/2015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4E11F-42CD-48E3-8F5F-83378719FBE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28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A28FA-4A7C-4C76-A19C-DD72FE3FF9F3}" type="datetimeFigureOut">
              <a:rPr lang="it-IT" smtClean="0"/>
              <a:t>23/09/2015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4E11F-42CD-48E3-8F5F-83378719FBE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1869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A28FA-4A7C-4C76-A19C-DD72FE3FF9F3}" type="datetimeFigureOut">
              <a:rPr lang="it-IT" smtClean="0"/>
              <a:t>23/09/2015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4E11F-42CD-48E3-8F5F-83378719FBE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5806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3A28FA-4A7C-4C76-A19C-DD72FE3FF9F3}" type="datetimeFigureOut">
              <a:rPr lang="it-IT" smtClean="0"/>
              <a:t>23/09/2015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64E11F-42CD-48E3-8F5F-83378719FBE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0712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4664"/>
            <a:ext cx="8640960" cy="5885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0715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926" y="404664"/>
            <a:ext cx="8683554" cy="5826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8248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755" y="1124745"/>
            <a:ext cx="8570725" cy="3434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7009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91" y="0"/>
            <a:ext cx="8933725" cy="2877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919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76672"/>
            <a:ext cx="7560840" cy="519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9291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5" y="476672"/>
            <a:ext cx="8921923" cy="2270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776067"/>
            <a:ext cx="8953378" cy="1885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1435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60648"/>
            <a:ext cx="7848872" cy="6289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3374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23565"/>
            <a:ext cx="8748464" cy="4983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4169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358" y="332656"/>
            <a:ext cx="8232408" cy="6264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4968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44016"/>
            <a:ext cx="5300051" cy="6597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4408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380" y="476671"/>
            <a:ext cx="8444092" cy="5841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8059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338</TotalTime>
  <Words>0</Words>
  <Application>Microsoft Office PowerPoint</Application>
  <PresentationFormat>Presentazione su schermo (4:3)</PresentationFormat>
  <Paragraphs>0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2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Lucia</dc:creator>
  <cp:lastModifiedBy>Lucia</cp:lastModifiedBy>
  <cp:revision>4</cp:revision>
  <dcterms:created xsi:type="dcterms:W3CDTF">2015-09-11T07:07:42Z</dcterms:created>
  <dcterms:modified xsi:type="dcterms:W3CDTF">2015-09-23T13:38:46Z</dcterms:modified>
</cp:coreProperties>
</file>