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7" d="100"/>
          <a:sy n="137" d="100"/>
        </p:scale>
        <p:origin x="-19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939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216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21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77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08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994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54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23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09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90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690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7BD2F-651A-49A4-A873-B011B3F023D1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D8F2-0D84-40EB-9C26-1A508EB3C0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21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74680" y="4011910"/>
            <a:ext cx="80518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http://connect.mheducation.com/class/c-bertolucci-zoologia-1-semestre-2016-17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41679" y="245871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eBook</a:t>
            </a:r>
          </a:p>
          <a:p>
            <a:r>
              <a:rPr lang="en-US" b="1" dirty="0" err="1" smtClean="0"/>
              <a:t>Zoologia</a:t>
            </a:r>
            <a:endParaRPr lang="en-US" b="1" dirty="0" smtClean="0"/>
          </a:p>
          <a:p>
            <a:r>
              <a:rPr lang="en-US" b="1" dirty="0" smtClean="0"/>
              <a:t>Cleveland Hickman, 16</a:t>
            </a:r>
          </a:p>
          <a:p>
            <a:endParaRPr lang="en-US" b="1" dirty="0" smtClean="0"/>
          </a:p>
          <a:p>
            <a:r>
              <a:rPr lang="en-US" b="1" dirty="0" smtClean="0"/>
              <a:t>Section web address:</a:t>
            </a:r>
            <a:endParaRPr lang="it-IT" b="1" dirty="0"/>
          </a:p>
        </p:txBody>
      </p:sp>
      <p:pic>
        <p:nvPicPr>
          <p:cNvPr id="1026" name="Picture 2" descr="Zoolog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015" y="1930713"/>
            <a:ext cx="1215743" cy="1712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44560" y="195486"/>
            <a:ext cx="7439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smtClean="0"/>
              <a:t>ISTRUZIONI REGISTRAZIONE STUDENTI A CONNECT</a:t>
            </a:r>
          </a:p>
          <a:p>
            <a:pPr algn="ctr"/>
            <a:r>
              <a:rPr lang="it-IT" dirty="0" smtClean="0"/>
              <a:t>LINK PER IL CORSO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863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</Words>
  <Application>Microsoft Office PowerPoint</Application>
  <PresentationFormat>Presentazione su schermo (16:9)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c-bertolucci</dc:creator>
  <cp:lastModifiedBy>c-bertolucci</cp:lastModifiedBy>
  <cp:revision>2</cp:revision>
  <dcterms:created xsi:type="dcterms:W3CDTF">2016-10-06T07:15:47Z</dcterms:created>
  <dcterms:modified xsi:type="dcterms:W3CDTF">2016-10-06T07:35:10Z</dcterms:modified>
</cp:coreProperties>
</file>