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37" d="100"/>
          <a:sy n="137" d="100"/>
        </p:scale>
        <p:origin x="-192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BD2F-651A-49A4-A873-B011B3F023D1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DD8F2-0D84-40EB-9C26-1A508EB3C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9392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BD2F-651A-49A4-A873-B011B3F023D1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DD8F2-0D84-40EB-9C26-1A508EB3C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2169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BD2F-651A-49A4-A873-B011B3F023D1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DD8F2-0D84-40EB-9C26-1A508EB3C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7211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BD2F-651A-49A4-A873-B011B3F023D1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DD8F2-0D84-40EB-9C26-1A508EB3C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3771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BD2F-651A-49A4-A873-B011B3F023D1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DD8F2-0D84-40EB-9C26-1A508EB3C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4081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BD2F-651A-49A4-A873-B011B3F023D1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DD8F2-0D84-40EB-9C26-1A508EB3C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9946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BD2F-651A-49A4-A873-B011B3F023D1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DD8F2-0D84-40EB-9C26-1A508EB3C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254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BD2F-651A-49A4-A873-B011B3F023D1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DD8F2-0D84-40EB-9C26-1A508EB3C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2396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BD2F-651A-49A4-A873-B011B3F023D1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DD8F2-0D84-40EB-9C26-1A508EB3C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1098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BD2F-651A-49A4-A873-B011B3F023D1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DD8F2-0D84-40EB-9C26-1A508EB3C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3904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7BD2F-651A-49A4-A873-B011B3F023D1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DD8F2-0D84-40EB-9C26-1A508EB3C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6909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7BD2F-651A-49A4-A873-B011B3F023D1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DD8F2-0D84-40EB-9C26-1A508EB3C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8210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74680" y="4011910"/>
            <a:ext cx="80518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http://connect.mheducation.com/class/c-bertolucci-zoologia-1-semestre-2016-17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41679" y="245871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eBook</a:t>
            </a:r>
          </a:p>
          <a:p>
            <a:r>
              <a:rPr lang="en-US" b="1" dirty="0" err="1" smtClean="0"/>
              <a:t>Zoologia</a:t>
            </a:r>
            <a:endParaRPr lang="en-US" b="1" dirty="0" smtClean="0"/>
          </a:p>
          <a:p>
            <a:r>
              <a:rPr lang="en-US" b="1" dirty="0" smtClean="0"/>
              <a:t>Cleveland Hickman, 16</a:t>
            </a:r>
          </a:p>
          <a:p>
            <a:endParaRPr lang="en-US" b="1" dirty="0" smtClean="0"/>
          </a:p>
          <a:p>
            <a:r>
              <a:rPr lang="en-US" b="1" dirty="0" smtClean="0"/>
              <a:t>Section web address:</a:t>
            </a:r>
            <a:endParaRPr lang="it-IT" b="1" dirty="0"/>
          </a:p>
        </p:txBody>
      </p:sp>
      <p:pic>
        <p:nvPicPr>
          <p:cNvPr id="1026" name="Picture 2" descr="Zoolog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015" y="1930713"/>
            <a:ext cx="1215743" cy="171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/>
          <p:cNvSpPr/>
          <p:nvPr/>
        </p:nvSpPr>
        <p:spPr>
          <a:xfrm>
            <a:off x="444560" y="195486"/>
            <a:ext cx="74398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/>
              <a:t>ISTRUZIONI REGISTRAZIONE STUDENTI A CONNECT</a:t>
            </a:r>
          </a:p>
          <a:p>
            <a:pPr algn="ctr"/>
            <a:r>
              <a:rPr lang="it-IT" dirty="0" smtClean="0"/>
              <a:t>LINK PER IL CORSO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8639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22</Words>
  <Application>Microsoft Office PowerPoint</Application>
  <PresentationFormat>Presentazione su schermo (16:9)</PresentationFormat>
  <Paragraphs>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c-bertolucci</dc:creator>
  <cp:lastModifiedBy>c-bertolucci</cp:lastModifiedBy>
  <cp:revision>2</cp:revision>
  <dcterms:created xsi:type="dcterms:W3CDTF">2016-10-06T07:15:47Z</dcterms:created>
  <dcterms:modified xsi:type="dcterms:W3CDTF">2016-10-06T07:35:10Z</dcterms:modified>
</cp:coreProperties>
</file>