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00F4C3C-BBA1-4303-8DE1-7FF0F3FD3E6E}" type="datetimeFigureOut">
              <a:rPr lang="it-IT" smtClean="0"/>
              <a:t>04/10/2012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00F4C3C-BBA1-4303-8DE1-7FF0F3FD3E6E}" type="datetimeFigureOut">
              <a:rPr lang="it-IT" smtClean="0"/>
              <a:t>04/10/2012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00F4C3C-BBA1-4303-8DE1-7FF0F3FD3E6E}" type="datetimeFigureOut">
              <a:rPr lang="it-IT" smtClean="0"/>
              <a:t>04/10/2012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00F4C3C-BBA1-4303-8DE1-7FF0F3FD3E6E}" type="datetimeFigureOut">
              <a:rPr lang="it-IT" smtClean="0"/>
              <a:t>04/10/2012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00F4C3C-BBA1-4303-8DE1-7FF0F3FD3E6E}" type="datetimeFigureOut">
              <a:rPr lang="it-IT" smtClean="0"/>
              <a:t>04/10/2012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00F4C3C-BBA1-4303-8DE1-7FF0F3FD3E6E}" type="datetimeFigureOut">
              <a:rPr lang="it-IT" smtClean="0"/>
              <a:t>04/10/2012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00F4C3C-BBA1-4303-8DE1-7FF0F3FD3E6E}" type="datetimeFigureOut">
              <a:rPr lang="it-IT" smtClean="0"/>
              <a:t>04/10/2012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00F4C3C-BBA1-4303-8DE1-7FF0F3FD3E6E}" type="datetimeFigureOut">
              <a:rPr lang="it-IT" smtClean="0"/>
              <a:t>04/10/2012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00F4C3C-BBA1-4303-8DE1-7FF0F3FD3E6E}" type="datetimeFigureOut">
              <a:rPr lang="it-IT" smtClean="0"/>
              <a:t>04/10/2012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00F4C3C-BBA1-4303-8DE1-7FF0F3FD3E6E}" type="datetimeFigureOut">
              <a:rPr lang="it-IT" smtClean="0"/>
              <a:t>04/10/2012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00F4C3C-BBA1-4303-8DE1-7FF0F3FD3E6E}" type="datetimeFigureOut">
              <a:rPr lang="it-IT" smtClean="0"/>
              <a:t>04/10/2012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D64FCD9-58F3-449B-BC4E-6FFF592D3D18}"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0F4C3C-BBA1-4303-8DE1-7FF0F3FD3E6E}" type="datetimeFigureOut">
              <a:rPr lang="it-IT" smtClean="0"/>
              <a:t>04/10/2012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4FCD9-58F3-449B-BC4E-6FFF592D3D18}"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332657"/>
            <a:ext cx="7772400" cy="3267794"/>
          </a:xfrm>
        </p:spPr>
        <p:txBody>
          <a:bodyPr>
            <a:normAutofit fontScale="90000"/>
          </a:bodyPr>
          <a:lstStyle/>
          <a:p>
            <a:r>
              <a:rPr lang="it-IT" dirty="0" smtClean="0"/>
              <a:t>O.M.S. </a:t>
            </a:r>
            <a:br>
              <a:rPr lang="it-IT" dirty="0" smtClean="0"/>
            </a:br>
            <a:r>
              <a:rPr lang="it-IT" dirty="0" smtClean="0"/>
              <a:t>-</a:t>
            </a:r>
            <a:br>
              <a:rPr lang="it-IT" dirty="0" smtClean="0"/>
            </a:br>
            <a:r>
              <a:rPr lang="it-IT" dirty="0" err="1" smtClean="0"/>
              <a:t>i.c.f.</a:t>
            </a:r>
            <a:r>
              <a:rPr lang="it-IT" dirty="0" smtClean="0"/>
              <a:t> (classificazione internazionale del funzionamento della disabilità e della salute, 2001)</a:t>
            </a:r>
            <a:endParaRPr lang="it-IT" dirty="0"/>
          </a:p>
        </p:txBody>
      </p:sp>
      <p:sp>
        <p:nvSpPr>
          <p:cNvPr id="3" name="Sottotitolo 2"/>
          <p:cNvSpPr>
            <a:spLocks noGrp="1"/>
          </p:cNvSpPr>
          <p:nvPr>
            <p:ph type="subTitle" idx="1"/>
          </p:nvPr>
        </p:nvSpPr>
        <p:spPr/>
        <p:txBody>
          <a:bodyPr/>
          <a:lstStyle/>
          <a:p>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PRIMA</a:t>
            </a:r>
            <a:endParaRPr lang="it-IT" dirty="0"/>
          </a:p>
        </p:txBody>
      </p:sp>
      <p:sp>
        <p:nvSpPr>
          <p:cNvPr id="3" name="Segnaposto contenuto 2"/>
          <p:cNvSpPr>
            <a:spLocks noGrp="1"/>
          </p:cNvSpPr>
          <p:nvPr>
            <p:ph idx="1"/>
          </p:nvPr>
        </p:nvSpPr>
        <p:spPr/>
        <p:txBody>
          <a:bodyPr>
            <a:normAutofit lnSpcReduction="10000"/>
          </a:bodyPr>
          <a:lstStyle/>
          <a:p>
            <a:r>
              <a:rPr lang="it-IT" dirty="0" smtClean="0"/>
              <a:t>- DISABILITA’ : (ing. </a:t>
            </a:r>
            <a:r>
              <a:rPr lang="it-IT" dirty="0" err="1" smtClean="0"/>
              <a:t>Disability</a:t>
            </a:r>
            <a:r>
              <a:rPr lang="it-IT" dirty="0" smtClean="0"/>
              <a:t>, </a:t>
            </a:r>
            <a:r>
              <a:rPr lang="it-IT" dirty="0" err="1" smtClean="0"/>
              <a:t>Disabled</a:t>
            </a:r>
            <a:r>
              <a:rPr lang="it-IT" dirty="0" smtClean="0"/>
              <a:t>) persona priva di capacità, di forza fisica, morale.</a:t>
            </a:r>
          </a:p>
          <a:p>
            <a:r>
              <a:rPr lang="it-IT" dirty="0" smtClean="0"/>
              <a:t>- HANDICAP : condizione di svantaggio vissuta da una determinata persona in conseguenza ad una menomazione, che limita la possibilità di ricoprire un ruolo considerato normale in base all’età, al sesso, ai fattori culturali e sociali tipici di quella persona.</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DOPO</a:t>
            </a:r>
            <a:endParaRPr lang="it-IT" dirty="0"/>
          </a:p>
        </p:txBody>
      </p:sp>
      <p:sp>
        <p:nvSpPr>
          <p:cNvPr id="3" name="Segnaposto contenuto 2"/>
          <p:cNvSpPr>
            <a:spLocks noGrp="1"/>
          </p:cNvSpPr>
          <p:nvPr>
            <p:ph idx="1"/>
          </p:nvPr>
        </p:nvSpPr>
        <p:spPr/>
        <p:txBody>
          <a:bodyPr>
            <a:normAutofit lnSpcReduction="10000"/>
          </a:bodyPr>
          <a:lstStyle/>
          <a:p>
            <a:r>
              <a:rPr lang="it-IT" dirty="0" smtClean="0"/>
              <a:t> FUNZIONAMENTO: termine “ombrello” per le funzioni corporee, le strutture corporee, attività e partecipazione. Indica gli aspetti positivi dell’interazione tra un individuo e i fattori contestuali di quell’individuo.</a:t>
            </a:r>
          </a:p>
          <a:p>
            <a:r>
              <a:rPr lang="it-IT" dirty="0" smtClean="0"/>
              <a:t>DISABILITA’: TERMINE “ombrello” restrizione o mancanza di abilità, restrizioni della partecipazione da parte di una persona nello svolgimento delle attività quotidiane.</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ALTRE DEFINIZIONI</a:t>
            </a:r>
            <a:endParaRPr lang="it-IT" dirty="0"/>
          </a:p>
        </p:txBody>
      </p:sp>
      <p:sp>
        <p:nvSpPr>
          <p:cNvPr id="3" name="Segnaposto contenuto 2"/>
          <p:cNvSpPr>
            <a:spLocks noGrp="1"/>
          </p:cNvSpPr>
          <p:nvPr>
            <p:ph idx="1"/>
          </p:nvPr>
        </p:nvSpPr>
        <p:spPr/>
        <p:txBody>
          <a:bodyPr>
            <a:normAutofit lnSpcReduction="10000"/>
          </a:bodyPr>
          <a:lstStyle/>
          <a:p>
            <a:r>
              <a:rPr lang="it-IT" dirty="0" smtClean="0"/>
              <a:t>FATTORI CONTESTUALI: intero background della vita e della conduzione dell’esistenza di un individuo;</a:t>
            </a:r>
          </a:p>
          <a:p>
            <a:r>
              <a:rPr lang="it-IT" dirty="0" smtClean="0"/>
              <a:t>MENOMAZIONI:  perdita o anomalia nella struttura del corpo o nella funzione fisiologica, intesi come una deviazione o perdita significante;</a:t>
            </a:r>
          </a:p>
          <a:p>
            <a:r>
              <a:rPr lang="it-IT" dirty="0" smtClean="0"/>
              <a:t>ATTIVITA’: esecuzione di un compito o di un’azione da parte di un individuo;</a:t>
            </a: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250706"/>
          </a:xfrm>
        </p:spPr>
        <p:txBody>
          <a:bodyPr>
            <a:normAutofit/>
          </a:bodyPr>
          <a:lstStyle/>
          <a:p>
            <a:pPr algn="l"/>
            <a:r>
              <a:rPr lang="it-IT" sz="3200" dirty="0" smtClean="0"/>
              <a:t>- PARTECIPAZIONE: coinvolgimento  in una situazione di vita;</a:t>
            </a:r>
            <a:br>
              <a:rPr lang="it-IT" sz="3200" dirty="0" smtClean="0"/>
            </a:br>
            <a:r>
              <a:rPr lang="it-IT" sz="3200" dirty="0" smtClean="0"/>
              <a:t> - LIMITAZIONE  DELL’ATTIVITA’: difficoltà che un individuo può incontrare nell’eseguire attività;</a:t>
            </a:r>
            <a:br>
              <a:rPr lang="it-IT" sz="3200" dirty="0" smtClean="0"/>
            </a:br>
            <a:r>
              <a:rPr lang="it-IT" sz="3200" dirty="0" smtClean="0"/>
              <a:t>- RESTRIZIONI DELLA PARTECIPAZIONE : problemi che un individuo può sperimentare nel coinvolgimento nelle situazioni di vita.</a:t>
            </a:r>
            <a:br>
              <a:rPr lang="it-IT" sz="3200" dirty="0" smtClean="0"/>
            </a:br>
            <a:r>
              <a:rPr lang="it-IT" sz="3200" dirty="0" smtClean="0"/>
              <a:t>- HANDICAP: conseguenza di menomazioni o disabilità che impediscono l’adempimento di un ruolo considerato normale per </a:t>
            </a:r>
            <a:r>
              <a:rPr lang="it-IT" sz="3200" smtClean="0"/>
              <a:t>quella persona.</a:t>
            </a:r>
            <a:r>
              <a:rPr lang="it-IT" dirty="0" smtClean="0"/>
              <a:t/>
            </a:r>
            <a:br>
              <a:rPr lang="it-IT" dirty="0" smtClean="0"/>
            </a:b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195</Words>
  <Application>Microsoft Office PowerPoint</Application>
  <PresentationFormat>Presentazione su schermo (4:3)</PresentationFormat>
  <Paragraphs>12</Paragraphs>
  <Slides>5</Slides>
  <Notes>0</Notes>
  <HiddenSlides>0</HiddenSlides>
  <MMClips>0</MMClips>
  <ScaleCrop>false</ScaleCrop>
  <HeadingPairs>
    <vt:vector size="4" baseType="variant">
      <vt:variant>
        <vt:lpstr>Tema</vt:lpstr>
      </vt:variant>
      <vt:variant>
        <vt:i4>1</vt:i4>
      </vt:variant>
      <vt:variant>
        <vt:lpstr>Titoli diapositive</vt:lpstr>
      </vt:variant>
      <vt:variant>
        <vt:i4>5</vt:i4>
      </vt:variant>
    </vt:vector>
  </HeadingPairs>
  <TitlesOfParts>
    <vt:vector size="6" baseType="lpstr">
      <vt:lpstr>Tema di Office</vt:lpstr>
      <vt:lpstr>O.M.S.  - i.c.f. (classificazione internazionale del funzionamento della disabilità e della salute, 2001)</vt:lpstr>
      <vt:lpstr>PRIMA</vt:lpstr>
      <vt:lpstr>DOPO</vt:lpstr>
      <vt:lpstr>ALTRE DEFINIZIONI</vt:lpstr>
      <vt:lpstr>- PARTECIPAZIONE: coinvolgimento  in una situazione di vita;  - LIMITAZIONE  DELL’ATTIVITA’: difficoltà che un individuo può incontrare nell’eseguire attività; - RESTRIZIONI DELLA PARTECIPAZIONE : problemi che un individuo può sperimentare nel coinvolgimento nelle situazioni di vita. - HANDICAP: conseguenza di menomazioni o disabilità che impediscono l’adempimento di un ruolo considerato normale per quella persona.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O.M.S.  - i.c.f. (classificazione internazionale del funzionamento della disabilità e della salute, 2001)</dc:title>
  <dc:creator>pier</dc:creator>
  <cp:lastModifiedBy>pier</cp:lastModifiedBy>
  <cp:revision>4</cp:revision>
  <dcterms:created xsi:type="dcterms:W3CDTF">2012-10-04T20:29:16Z</dcterms:created>
  <dcterms:modified xsi:type="dcterms:W3CDTF">2012-10-04T21:04:58Z</dcterms:modified>
</cp:coreProperties>
</file>