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79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9883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91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0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404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9691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645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7380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323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185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1418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5324B-EDA3-CB49-B517-840CC9686F69}" type="datetimeFigureOut">
              <a:rPr lang="it-IT" smtClean="0"/>
              <a:t>22/11/15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C0E7A-477F-A148-861E-6329F63AEE8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677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595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t="23093"/>
          <a:stretch/>
        </p:blipFill>
        <p:spPr>
          <a:xfrm>
            <a:off x="894173" y="1611237"/>
            <a:ext cx="7021464" cy="3600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003416" y="5393549"/>
            <a:ext cx="52097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IC     N     </a:t>
            </a:r>
            <a:r>
              <a:rPr lang="en-US" sz="1200" dirty="0">
                <a:latin typeface="Courier"/>
                <a:cs typeface="Courier"/>
              </a:rPr>
              <a:t>Mean  </a:t>
            </a:r>
            <a:r>
              <a:rPr lang="en-US" sz="1200" dirty="0" err="1">
                <a:latin typeface="Courier"/>
                <a:cs typeface="Courier"/>
              </a:rPr>
              <a:t>StDev</a:t>
            </a:r>
            <a:r>
              <a:rPr lang="en-US" sz="1200" dirty="0">
                <a:latin typeface="Courier"/>
                <a:cs typeface="Courier"/>
              </a:rPr>
              <a:t>  SE Mean        99% </a:t>
            </a:r>
            <a:r>
              <a:rPr lang="en-US" sz="1200" dirty="0" smtClean="0">
                <a:latin typeface="Courier"/>
                <a:cs typeface="Courier"/>
              </a:rPr>
              <a:t>CI</a:t>
            </a:r>
          </a:p>
          <a:p>
            <a:endParaRPr lang="en-US" sz="1200" dirty="0" smtClean="0">
              <a:latin typeface="Courier"/>
              <a:cs typeface="Courier"/>
            </a:endParaRPr>
          </a:p>
          <a:p>
            <a:r>
              <a:rPr lang="fr-FR" sz="1200" dirty="0" smtClean="0">
                <a:latin typeface="Courier"/>
                <a:cs typeface="Courier"/>
              </a:rPr>
              <a:t>90%   30  107.789  4.860    0.887  (106.281; 109.296)</a:t>
            </a:r>
          </a:p>
          <a:p>
            <a:r>
              <a:rPr lang="fr-FR" sz="1200" dirty="0" smtClean="0">
                <a:latin typeface="Courier"/>
                <a:cs typeface="Courier"/>
              </a:rPr>
              <a:t>95%   30  107.789  4.860    0.887  (105.974; 109.603)</a:t>
            </a:r>
          </a:p>
          <a:p>
            <a:r>
              <a:rPr lang="fr-FR" sz="1200" dirty="0" smtClean="0">
                <a:latin typeface="Courier"/>
                <a:cs typeface="Courier"/>
              </a:rPr>
              <a:t>99%   </a:t>
            </a:r>
            <a:r>
              <a:rPr lang="fr-FR" sz="1200" dirty="0">
                <a:latin typeface="Courier"/>
                <a:cs typeface="Courier"/>
              </a:rPr>
              <a:t>30  107.789  4.860    0.887  (105.343; 110.234</a:t>
            </a:r>
            <a:r>
              <a:rPr lang="fr-FR" sz="1200" dirty="0" smtClean="0">
                <a:latin typeface="Courier"/>
                <a:cs typeface="Courier"/>
              </a:rPr>
              <a:t>)</a:t>
            </a:r>
            <a:endParaRPr lang="fr-FR" sz="12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7833030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42</Words>
  <Application>Microsoft Macintosh PowerPoint</Application>
  <PresentationFormat>Presentazione su schermo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claudio bonifazzi</dc:creator>
  <cp:lastModifiedBy>claudio bonifazzi</cp:lastModifiedBy>
  <cp:revision>1</cp:revision>
  <dcterms:created xsi:type="dcterms:W3CDTF">2015-11-22T22:20:12Z</dcterms:created>
  <dcterms:modified xsi:type="dcterms:W3CDTF">2015-11-22T22:27:22Z</dcterms:modified>
</cp:coreProperties>
</file>