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5" d="100"/>
          <a:sy n="95" d="100"/>
        </p:scale>
        <p:origin x="-106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156813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37632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verticale e tes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104509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244030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1296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nuto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938159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7673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728929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529827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5232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026045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9180CF-6C27-E043-8FD4-F1AFBBFA78EC}" type="datetimeFigureOut">
              <a:rPr lang="it-IT" smtClean="0"/>
              <a:t>13/11/16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545533-7939-714E-BEB8-7E357A9CF170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144112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dirty="0" smtClean="0"/>
              <a:t>Capitoli 4-6</a:t>
            </a:r>
            <a:endParaRPr lang="it-IT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it-IT" dirty="0" smtClean="0"/>
              <a:t>Esempi ed Esercizi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126021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dirty="0" smtClean="0"/>
              <a:t>Probabilità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32139360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8</Words>
  <Application>Microsoft Macintosh PowerPoint</Application>
  <PresentationFormat>Presentazione su schermo (4:3)</PresentationFormat>
  <Paragraphs>3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2</vt:i4>
      </vt:variant>
    </vt:vector>
  </HeadingPairs>
  <TitlesOfParts>
    <vt:vector size="3" baseType="lpstr">
      <vt:lpstr>Tema di Office</vt:lpstr>
      <vt:lpstr>Capitoli 4-6</vt:lpstr>
      <vt:lpstr>Presentazione di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Capitoli 4-6</dc:title>
  <dc:creator>claudio bonifazzi</dc:creator>
  <cp:lastModifiedBy>claudio bonifazzi</cp:lastModifiedBy>
  <cp:revision>1</cp:revision>
  <dcterms:created xsi:type="dcterms:W3CDTF">2016-11-13T09:28:30Z</dcterms:created>
  <dcterms:modified xsi:type="dcterms:W3CDTF">2016-11-13T09:30:22Z</dcterms:modified>
</cp:coreProperties>
</file>

<file path=docProps/thumbnail.jpeg>
</file>