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0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180CF-6C27-E043-8FD4-F1AFBBFA78EC}" type="datetimeFigureOut">
              <a:rPr lang="it-IT" smtClean="0"/>
              <a:t>13/11/16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45533-7939-714E-BEB8-7E357A9CF17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5681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180CF-6C27-E043-8FD4-F1AFBBFA78EC}" type="datetimeFigureOut">
              <a:rPr lang="it-IT" smtClean="0"/>
              <a:t>13/11/16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45533-7939-714E-BEB8-7E357A9CF17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7632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180CF-6C27-E043-8FD4-F1AFBBFA78EC}" type="datetimeFigureOut">
              <a:rPr lang="it-IT" smtClean="0"/>
              <a:t>13/11/16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45533-7939-714E-BEB8-7E357A9CF17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0450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180CF-6C27-E043-8FD4-F1AFBBFA78EC}" type="datetimeFigureOut">
              <a:rPr lang="it-IT" smtClean="0"/>
              <a:t>13/11/16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45533-7939-714E-BEB8-7E357A9CF17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4403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180CF-6C27-E043-8FD4-F1AFBBFA78EC}" type="datetimeFigureOut">
              <a:rPr lang="it-IT" smtClean="0"/>
              <a:t>13/11/16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45533-7939-714E-BEB8-7E357A9CF17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29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180CF-6C27-E043-8FD4-F1AFBBFA78EC}" type="datetimeFigureOut">
              <a:rPr lang="it-IT" smtClean="0"/>
              <a:t>13/11/16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45533-7939-714E-BEB8-7E357A9CF17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3815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180CF-6C27-E043-8FD4-F1AFBBFA78EC}" type="datetimeFigureOut">
              <a:rPr lang="it-IT" smtClean="0"/>
              <a:t>13/11/16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45533-7939-714E-BEB8-7E357A9CF17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67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180CF-6C27-E043-8FD4-F1AFBBFA78EC}" type="datetimeFigureOut">
              <a:rPr lang="it-IT" smtClean="0"/>
              <a:t>13/11/16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45533-7939-714E-BEB8-7E357A9CF17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2892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180CF-6C27-E043-8FD4-F1AFBBFA78EC}" type="datetimeFigureOut">
              <a:rPr lang="it-IT" smtClean="0"/>
              <a:t>13/11/16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45533-7939-714E-BEB8-7E357A9CF17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2982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180CF-6C27-E043-8FD4-F1AFBBFA78EC}" type="datetimeFigureOut">
              <a:rPr lang="it-IT" smtClean="0"/>
              <a:t>13/11/16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45533-7939-714E-BEB8-7E357A9CF17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523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180CF-6C27-E043-8FD4-F1AFBBFA78EC}" type="datetimeFigureOut">
              <a:rPr lang="it-IT" smtClean="0"/>
              <a:t>13/11/16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45533-7939-714E-BEB8-7E357A9CF17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2604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180CF-6C27-E043-8FD4-F1AFBBFA78EC}" type="datetimeFigureOut">
              <a:rPr lang="it-IT" smtClean="0"/>
              <a:t>13/11/16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45533-7939-714E-BEB8-7E357A9CF17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4411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Capitoli 4-6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Esempi ed Esercizi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12602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Probabilità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213936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Macintosh PowerPoint</Application>
  <PresentationFormat>Presentazione su schermo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Capitoli 4-6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Capitoli 4-6</dc:title>
  <dc:creator>claudio bonifazzi</dc:creator>
  <cp:lastModifiedBy>claudio bonifazzi</cp:lastModifiedBy>
  <cp:revision>1</cp:revision>
  <dcterms:created xsi:type="dcterms:W3CDTF">2016-11-13T09:28:30Z</dcterms:created>
  <dcterms:modified xsi:type="dcterms:W3CDTF">2016-11-13T09:30:22Z</dcterms:modified>
</cp:coreProperties>
</file>