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9" autoAdjust="0"/>
    <p:restoredTop sz="94615" autoAdjust="0"/>
  </p:normalViewPr>
  <p:slideViewPr>
    <p:cSldViewPr>
      <p:cViewPr varScale="1">
        <p:scale>
          <a:sx n="47" d="100"/>
          <a:sy n="47" d="100"/>
        </p:scale>
        <p:origin x="-67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74"/>
    </p:cViewPr>
  </p:sorterViewPr>
  <p:notesViewPr>
    <p:cSldViewPr>
      <p:cViewPr varScale="1">
        <p:scale>
          <a:sx n="20" d="100"/>
          <a:sy n="20" d="100"/>
        </p:scale>
        <p:origin x="-2220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0D0825-F703-4F9C-8BD7-CAD97CAF0728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E0DF1331-C512-4759-838F-A3F43E480422}">
      <dgm:prSet phldrT="[Testo]"/>
      <dgm:spPr/>
      <dgm:t>
        <a:bodyPr/>
        <a:lstStyle/>
        <a:p>
          <a:r>
            <a:rPr lang="it-IT" dirty="0" smtClean="0"/>
            <a:t>JUDO</a:t>
          </a:r>
          <a:endParaRPr lang="it-IT" dirty="0"/>
        </a:p>
      </dgm:t>
    </dgm:pt>
    <dgm:pt modelId="{BB5AA5F9-3BB0-4084-93C1-0D4A40033700}" type="parTrans" cxnId="{45CBD2E9-BA6F-4485-8590-9D55A8BCE461}">
      <dgm:prSet/>
      <dgm:spPr/>
      <dgm:t>
        <a:bodyPr/>
        <a:lstStyle/>
        <a:p>
          <a:endParaRPr lang="it-IT"/>
        </a:p>
      </dgm:t>
    </dgm:pt>
    <dgm:pt modelId="{17969BAE-0BAB-42AF-81EE-133214E65658}" type="sibTrans" cxnId="{45CBD2E9-BA6F-4485-8590-9D55A8BCE461}">
      <dgm:prSet/>
      <dgm:spPr/>
      <dgm:t>
        <a:bodyPr/>
        <a:lstStyle/>
        <a:p>
          <a:endParaRPr lang="it-IT"/>
        </a:p>
      </dgm:t>
    </dgm:pt>
    <dgm:pt modelId="{19E28E28-8F18-4736-B66F-B8DE0FC67968}">
      <dgm:prSet phldrT="[Testo]"/>
      <dgm:spPr/>
      <dgm:t>
        <a:bodyPr/>
        <a:lstStyle/>
        <a:p>
          <a:r>
            <a:rPr lang="it-IT" dirty="0" smtClean="0"/>
            <a:t>Aspetti educativi e formativi</a:t>
          </a:r>
          <a:endParaRPr lang="it-IT" dirty="0"/>
        </a:p>
      </dgm:t>
    </dgm:pt>
    <dgm:pt modelId="{A396BCBF-D47C-40F8-9AB7-E8678FE525C0}" type="parTrans" cxnId="{E18C53D1-44C0-41A8-93DE-6A17F923D5EB}">
      <dgm:prSet/>
      <dgm:spPr/>
      <dgm:t>
        <a:bodyPr/>
        <a:lstStyle/>
        <a:p>
          <a:endParaRPr lang="it-IT"/>
        </a:p>
      </dgm:t>
    </dgm:pt>
    <dgm:pt modelId="{E90030E2-F31D-4A95-9164-6964EA34D8B0}" type="sibTrans" cxnId="{E18C53D1-44C0-41A8-93DE-6A17F923D5EB}">
      <dgm:prSet/>
      <dgm:spPr/>
      <dgm:t>
        <a:bodyPr/>
        <a:lstStyle/>
        <a:p>
          <a:endParaRPr lang="it-IT"/>
        </a:p>
      </dgm:t>
    </dgm:pt>
    <dgm:pt modelId="{649A7843-84D7-4408-A945-D87B8B348BF8}">
      <dgm:prSet phldrT="[Testo]"/>
      <dgm:spPr/>
      <dgm:t>
        <a:bodyPr/>
        <a:lstStyle/>
        <a:p>
          <a:r>
            <a:rPr lang="it-IT" dirty="0" smtClean="0"/>
            <a:t>Abilità motorie</a:t>
          </a:r>
          <a:endParaRPr lang="it-IT" dirty="0"/>
        </a:p>
      </dgm:t>
    </dgm:pt>
    <dgm:pt modelId="{6DCF81E0-3AE4-4C5A-AD30-7ABEF6846558}" type="parTrans" cxnId="{4CD463D6-9F2B-4D66-B7C1-90E015837A85}">
      <dgm:prSet/>
      <dgm:spPr/>
      <dgm:t>
        <a:bodyPr/>
        <a:lstStyle/>
        <a:p>
          <a:endParaRPr lang="it-IT"/>
        </a:p>
      </dgm:t>
    </dgm:pt>
    <dgm:pt modelId="{2230D4AB-4300-4CC4-AA94-609C671E63A0}" type="sibTrans" cxnId="{4CD463D6-9F2B-4D66-B7C1-90E015837A85}">
      <dgm:prSet/>
      <dgm:spPr/>
      <dgm:t>
        <a:bodyPr/>
        <a:lstStyle/>
        <a:p>
          <a:endParaRPr lang="it-IT"/>
        </a:p>
      </dgm:t>
    </dgm:pt>
    <dgm:pt modelId="{DF00895D-2346-4968-AB58-AA2863780FC1}">
      <dgm:prSet phldrT="[Testo]"/>
      <dgm:spPr/>
      <dgm:t>
        <a:bodyPr/>
        <a:lstStyle/>
        <a:p>
          <a:r>
            <a:rPr lang="it-IT" dirty="0" smtClean="0"/>
            <a:t>Rafforzamento dell’autostima</a:t>
          </a:r>
          <a:endParaRPr lang="it-IT" dirty="0"/>
        </a:p>
      </dgm:t>
    </dgm:pt>
    <dgm:pt modelId="{FFEC89F5-D6FC-4C47-8846-825946E2075E}" type="parTrans" cxnId="{AF1319FD-58C0-47BA-ABFF-75B03957684E}">
      <dgm:prSet/>
      <dgm:spPr/>
      <dgm:t>
        <a:bodyPr/>
        <a:lstStyle/>
        <a:p>
          <a:endParaRPr lang="it-IT"/>
        </a:p>
      </dgm:t>
    </dgm:pt>
    <dgm:pt modelId="{7642F1D9-CFFB-49E8-8D39-CCC05BA1451B}" type="sibTrans" cxnId="{AF1319FD-58C0-47BA-ABFF-75B03957684E}">
      <dgm:prSet/>
      <dgm:spPr/>
      <dgm:t>
        <a:bodyPr/>
        <a:lstStyle/>
        <a:p>
          <a:endParaRPr lang="it-IT"/>
        </a:p>
      </dgm:t>
    </dgm:pt>
    <dgm:pt modelId="{8308045C-8A5F-40C4-8E3B-BCDE0A8BBB56}">
      <dgm:prSet phldrT="[Testo]"/>
      <dgm:spPr/>
      <dgm:t>
        <a:bodyPr/>
        <a:lstStyle/>
        <a:p>
          <a:r>
            <a:rPr lang="it-IT" dirty="0" smtClean="0"/>
            <a:t>Buona forma fisica</a:t>
          </a:r>
          <a:endParaRPr lang="it-IT" dirty="0"/>
        </a:p>
      </dgm:t>
    </dgm:pt>
    <dgm:pt modelId="{99ADD652-6025-4756-898F-4910CD6260CD}" type="parTrans" cxnId="{627C76A6-0978-4919-B4E9-8FB0BE571A8D}">
      <dgm:prSet/>
      <dgm:spPr/>
      <dgm:t>
        <a:bodyPr/>
        <a:lstStyle/>
        <a:p>
          <a:endParaRPr lang="it-IT"/>
        </a:p>
      </dgm:t>
    </dgm:pt>
    <dgm:pt modelId="{C8224013-3D43-4168-BF67-32217FF753C7}" type="sibTrans" cxnId="{627C76A6-0978-4919-B4E9-8FB0BE571A8D}">
      <dgm:prSet/>
      <dgm:spPr/>
      <dgm:t>
        <a:bodyPr/>
        <a:lstStyle/>
        <a:p>
          <a:endParaRPr lang="it-IT"/>
        </a:p>
      </dgm:t>
    </dgm:pt>
    <dgm:pt modelId="{6A9ABC87-760A-4F0F-ACFB-359036117B4C}" type="pres">
      <dgm:prSet presAssocID="{040D0825-F703-4F9C-8BD7-CAD97CAF0728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7BF1084D-265D-45F3-8A9B-97C28CB260A0}" type="pres">
      <dgm:prSet presAssocID="{040D0825-F703-4F9C-8BD7-CAD97CAF0728}" presName="matrix" presStyleCnt="0"/>
      <dgm:spPr/>
    </dgm:pt>
    <dgm:pt modelId="{849F0FD1-1082-4CBC-BDA5-C5246379307D}" type="pres">
      <dgm:prSet presAssocID="{040D0825-F703-4F9C-8BD7-CAD97CAF0728}" presName="tile1" presStyleLbl="node1" presStyleIdx="0" presStyleCnt="4"/>
      <dgm:spPr/>
      <dgm:t>
        <a:bodyPr/>
        <a:lstStyle/>
        <a:p>
          <a:endParaRPr lang="it-IT"/>
        </a:p>
      </dgm:t>
    </dgm:pt>
    <dgm:pt modelId="{136868AC-23A0-4089-B73B-37E1E29ED1E0}" type="pres">
      <dgm:prSet presAssocID="{040D0825-F703-4F9C-8BD7-CAD97CAF0728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4688F0A-BB5A-4C03-8A18-4595A8AD676A}" type="pres">
      <dgm:prSet presAssocID="{040D0825-F703-4F9C-8BD7-CAD97CAF0728}" presName="tile2" presStyleLbl="node1" presStyleIdx="1" presStyleCnt="4"/>
      <dgm:spPr/>
    </dgm:pt>
    <dgm:pt modelId="{36088A12-AF19-4655-87F4-38761D58E633}" type="pres">
      <dgm:prSet presAssocID="{040D0825-F703-4F9C-8BD7-CAD97CAF0728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608B2B7E-5841-4DDF-89E1-9994888A86CE}" type="pres">
      <dgm:prSet presAssocID="{040D0825-F703-4F9C-8BD7-CAD97CAF0728}" presName="tile3" presStyleLbl="node1" presStyleIdx="2" presStyleCnt="4"/>
      <dgm:spPr/>
    </dgm:pt>
    <dgm:pt modelId="{E02F824F-C7D5-4A90-AC22-EDE9C6D0E84B}" type="pres">
      <dgm:prSet presAssocID="{040D0825-F703-4F9C-8BD7-CAD97CAF0728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42A83F78-7B4C-4F3F-B1D7-0A3A9623ACA0}" type="pres">
      <dgm:prSet presAssocID="{040D0825-F703-4F9C-8BD7-CAD97CAF0728}" presName="tile4" presStyleLbl="node1" presStyleIdx="3" presStyleCnt="4"/>
      <dgm:spPr/>
    </dgm:pt>
    <dgm:pt modelId="{04F507B6-1F34-4104-86EC-CEF03C3033CA}" type="pres">
      <dgm:prSet presAssocID="{040D0825-F703-4F9C-8BD7-CAD97CAF0728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D8AD6C3B-5AA2-4D4E-8968-CD9751008432}" type="pres">
      <dgm:prSet presAssocID="{040D0825-F703-4F9C-8BD7-CAD97CAF0728}" presName="centerTile" presStyleLbl="fgShp" presStyleIdx="0" presStyleCnt="1">
        <dgm:presLayoutVars>
          <dgm:chMax val="0"/>
          <dgm:chPref val="0"/>
        </dgm:presLayoutVars>
      </dgm:prSet>
      <dgm:spPr/>
    </dgm:pt>
  </dgm:ptLst>
  <dgm:cxnLst>
    <dgm:cxn modelId="{6C750EDE-073E-4877-B203-788CC91DF72C}" type="presOf" srcId="{8308045C-8A5F-40C4-8E3B-BCDE0A8BBB56}" destId="{04F507B6-1F34-4104-86EC-CEF03C3033CA}" srcOrd="1" destOrd="0" presId="urn:microsoft.com/office/officeart/2005/8/layout/matrix1"/>
    <dgm:cxn modelId="{D7BA6009-F73F-43B4-A52D-BD59675ECE1F}" type="presOf" srcId="{19E28E28-8F18-4736-B66F-B8DE0FC67968}" destId="{136868AC-23A0-4089-B73B-37E1E29ED1E0}" srcOrd="1" destOrd="0" presId="urn:microsoft.com/office/officeart/2005/8/layout/matrix1"/>
    <dgm:cxn modelId="{DCAE9369-1F01-42CA-B090-B17C08EA865C}" type="presOf" srcId="{8308045C-8A5F-40C4-8E3B-BCDE0A8BBB56}" destId="{42A83F78-7B4C-4F3F-B1D7-0A3A9623ACA0}" srcOrd="0" destOrd="0" presId="urn:microsoft.com/office/officeart/2005/8/layout/matrix1"/>
    <dgm:cxn modelId="{AF1319FD-58C0-47BA-ABFF-75B03957684E}" srcId="{E0DF1331-C512-4759-838F-A3F43E480422}" destId="{DF00895D-2346-4968-AB58-AA2863780FC1}" srcOrd="2" destOrd="0" parTransId="{FFEC89F5-D6FC-4C47-8846-825946E2075E}" sibTransId="{7642F1D9-CFFB-49E8-8D39-CCC05BA1451B}"/>
    <dgm:cxn modelId="{BD4E9352-15D4-4A4F-9F58-6465A1CD1951}" type="presOf" srcId="{649A7843-84D7-4408-A945-D87B8B348BF8}" destId="{94688F0A-BB5A-4C03-8A18-4595A8AD676A}" srcOrd="0" destOrd="0" presId="urn:microsoft.com/office/officeart/2005/8/layout/matrix1"/>
    <dgm:cxn modelId="{EA9D4E2B-1DDE-4903-AC17-C3AF4E7FDDB2}" type="presOf" srcId="{649A7843-84D7-4408-A945-D87B8B348BF8}" destId="{36088A12-AF19-4655-87F4-38761D58E633}" srcOrd="1" destOrd="0" presId="urn:microsoft.com/office/officeart/2005/8/layout/matrix1"/>
    <dgm:cxn modelId="{627C76A6-0978-4919-B4E9-8FB0BE571A8D}" srcId="{E0DF1331-C512-4759-838F-A3F43E480422}" destId="{8308045C-8A5F-40C4-8E3B-BCDE0A8BBB56}" srcOrd="3" destOrd="0" parTransId="{99ADD652-6025-4756-898F-4910CD6260CD}" sibTransId="{C8224013-3D43-4168-BF67-32217FF753C7}"/>
    <dgm:cxn modelId="{8CD7F17A-972B-4043-819C-EE656E2B3A58}" type="presOf" srcId="{DF00895D-2346-4968-AB58-AA2863780FC1}" destId="{608B2B7E-5841-4DDF-89E1-9994888A86CE}" srcOrd="0" destOrd="0" presId="urn:microsoft.com/office/officeart/2005/8/layout/matrix1"/>
    <dgm:cxn modelId="{FD16FEC5-F601-4365-BFEA-EC8203976270}" type="presOf" srcId="{E0DF1331-C512-4759-838F-A3F43E480422}" destId="{D8AD6C3B-5AA2-4D4E-8968-CD9751008432}" srcOrd="0" destOrd="0" presId="urn:microsoft.com/office/officeart/2005/8/layout/matrix1"/>
    <dgm:cxn modelId="{4CD463D6-9F2B-4D66-B7C1-90E015837A85}" srcId="{E0DF1331-C512-4759-838F-A3F43E480422}" destId="{649A7843-84D7-4408-A945-D87B8B348BF8}" srcOrd="1" destOrd="0" parTransId="{6DCF81E0-3AE4-4C5A-AD30-7ABEF6846558}" sibTransId="{2230D4AB-4300-4CC4-AA94-609C671E63A0}"/>
    <dgm:cxn modelId="{CCA08438-CB40-45E9-AB01-E6A0C8EAD29F}" type="presOf" srcId="{040D0825-F703-4F9C-8BD7-CAD97CAF0728}" destId="{6A9ABC87-760A-4F0F-ACFB-359036117B4C}" srcOrd="0" destOrd="0" presId="urn:microsoft.com/office/officeart/2005/8/layout/matrix1"/>
    <dgm:cxn modelId="{08E68CE9-AED6-4E27-BB61-20E7FC1F4625}" type="presOf" srcId="{19E28E28-8F18-4736-B66F-B8DE0FC67968}" destId="{849F0FD1-1082-4CBC-BDA5-C5246379307D}" srcOrd="0" destOrd="0" presId="urn:microsoft.com/office/officeart/2005/8/layout/matrix1"/>
    <dgm:cxn modelId="{E18C53D1-44C0-41A8-93DE-6A17F923D5EB}" srcId="{E0DF1331-C512-4759-838F-A3F43E480422}" destId="{19E28E28-8F18-4736-B66F-B8DE0FC67968}" srcOrd="0" destOrd="0" parTransId="{A396BCBF-D47C-40F8-9AB7-E8678FE525C0}" sibTransId="{E90030E2-F31D-4A95-9164-6964EA34D8B0}"/>
    <dgm:cxn modelId="{B480F0BC-42F1-4BD5-A8D7-40C325E04413}" type="presOf" srcId="{DF00895D-2346-4968-AB58-AA2863780FC1}" destId="{E02F824F-C7D5-4A90-AC22-EDE9C6D0E84B}" srcOrd="1" destOrd="0" presId="urn:microsoft.com/office/officeart/2005/8/layout/matrix1"/>
    <dgm:cxn modelId="{45CBD2E9-BA6F-4485-8590-9D55A8BCE461}" srcId="{040D0825-F703-4F9C-8BD7-CAD97CAF0728}" destId="{E0DF1331-C512-4759-838F-A3F43E480422}" srcOrd="0" destOrd="0" parTransId="{BB5AA5F9-3BB0-4084-93C1-0D4A40033700}" sibTransId="{17969BAE-0BAB-42AF-81EE-133214E65658}"/>
    <dgm:cxn modelId="{E0F3323C-C902-4BC7-BD8E-EAEFCF9A8A3C}" type="presParOf" srcId="{6A9ABC87-760A-4F0F-ACFB-359036117B4C}" destId="{7BF1084D-265D-45F3-8A9B-97C28CB260A0}" srcOrd="0" destOrd="0" presId="urn:microsoft.com/office/officeart/2005/8/layout/matrix1"/>
    <dgm:cxn modelId="{7C37191C-B10B-422D-8A1D-74BADEF1191D}" type="presParOf" srcId="{7BF1084D-265D-45F3-8A9B-97C28CB260A0}" destId="{849F0FD1-1082-4CBC-BDA5-C5246379307D}" srcOrd="0" destOrd="0" presId="urn:microsoft.com/office/officeart/2005/8/layout/matrix1"/>
    <dgm:cxn modelId="{31F93D25-913A-43CC-BA49-26B5B8E5F9B4}" type="presParOf" srcId="{7BF1084D-265D-45F3-8A9B-97C28CB260A0}" destId="{136868AC-23A0-4089-B73B-37E1E29ED1E0}" srcOrd="1" destOrd="0" presId="urn:microsoft.com/office/officeart/2005/8/layout/matrix1"/>
    <dgm:cxn modelId="{07F9AAB8-5E7A-4373-B827-013A455BCD8D}" type="presParOf" srcId="{7BF1084D-265D-45F3-8A9B-97C28CB260A0}" destId="{94688F0A-BB5A-4C03-8A18-4595A8AD676A}" srcOrd="2" destOrd="0" presId="urn:microsoft.com/office/officeart/2005/8/layout/matrix1"/>
    <dgm:cxn modelId="{BACDAB9C-3DD8-4122-BFFC-36192A6244DD}" type="presParOf" srcId="{7BF1084D-265D-45F3-8A9B-97C28CB260A0}" destId="{36088A12-AF19-4655-87F4-38761D58E633}" srcOrd="3" destOrd="0" presId="urn:microsoft.com/office/officeart/2005/8/layout/matrix1"/>
    <dgm:cxn modelId="{BB0D46ED-B5AA-4615-9464-D8AC74E95112}" type="presParOf" srcId="{7BF1084D-265D-45F3-8A9B-97C28CB260A0}" destId="{608B2B7E-5841-4DDF-89E1-9994888A86CE}" srcOrd="4" destOrd="0" presId="urn:microsoft.com/office/officeart/2005/8/layout/matrix1"/>
    <dgm:cxn modelId="{F69A2F1B-63BA-44A3-BEC6-33A79F3E34AF}" type="presParOf" srcId="{7BF1084D-265D-45F3-8A9B-97C28CB260A0}" destId="{E02F824F-C7D5-4A90-AC22-EDE9C6D0E84B}" srcOrd="5" destOrd="0" presId="urn:microsoft.com/office/officeart/2005/8/layout/matrix1"/>
    <dgm:cxn modelId="{4EFDCC2A-3341-4DCD-B5EB-C25B91E90F1B}" type="presParOf" srcId="{7BF1084D-265D-45F3-8A9B-97C28CB260A0}" destId="{42A83F78-7B4C-4F3F-B1D7-0A3A9623ACA0}" srcOrd="6" destOrd="0" presId="urn:microsoft.com/office/officeart/2005/8/layout/matrix1"/>
    <dgm:cxn modelId="{65E72640-E2F4-4FC7-B2EE-A3E02DE0E62A}" type="presParOf" srcId="{7BF1084D-265D-45F3-8A9B-97C28CB260A0}" destId="{04F507B6-1F34-4104-86EC-CEF03C3033CA}" srcOrd="7" destOrd="0" presId="urn:microsoft.com/office/officeart/2005/8/layout/matrix1"/>
    <dgm:cxn modelId="{D68F2B68-4BAB-4967-9B73-D42A8CBF3064}" type="presParOf" srcId="{6A9ABC87-760A-4F0F-ACFB-359036117B4C}" destId="{D8AD6C3B-5AA2-4D4E-8968-CD9751008432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49F0FD1-1082-4CBC-BDA5-C5246379307D}">
      <dsp:nvSpPr>
        <dsp:cNvPr id="0" name=""/>
        <dsp:cNvSpPr/>
      </dsp:nvSpPr>
      <dsp:spPr>
        <a:xfrm rot="16200000">
          <a:off x="925909" y="-925909"/>
          <a:ext cx="2262981" cy="41148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000" kern="1200" dirty="0" smtClean="0"/>
            <a:t>Aspetti educativi e formativi</a:t>
          </a:r>
          <a:endParaRPr lang="it-IT" sz="4000" kern="1200" dirty="0"/>
        </a:p>
      </dsp:txBody>
      <dsp:txXfrm rot="16200000">
        <a:off x="1208781" y="-1208781"/>
        <a:ext cx="1697236" cy="4114800"/>
      </dsp:txXfrm>
    </dsp:sp>
    <dsp:sp modelId="{94688F0A-BB5A-4C03-8A18-4595A8AD676A}">
      <dsp:nvSpPr>
        <dsp:cNvPr id="0" name=""/>
        <dsp:cNvSpPr/>
      </dsp:nvSpPr>
      <dsp:spPr>
        <a:xfrm>
          <a:off x="4114800" y="0"/>
          <a:ext cx="4114800" cy="2262981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000" kern="1200" dirty="0" smtClean="0"/>
            <a:t>Abilità motorie</a:t>
          </a:r>
          <a:endParaRPr lang="it-IT" sz="4000" kern="1200" dirty="0"/>
        </a:p>
      </dsp:txBody>
      <dsp:txXfrm>
        <a:off x="4114800" y="0"/>
        <a:ext cx="4114800" cy="1697236"/>
      </dsp:txXfrm>
    </dsp:sp>
    <dsp:sp modelId="{608B2B7E-5841-4DDF-89E1-9994888A86CE}">
      <dsp:nvSpPr>
        <dsp:cNvPr id="0" name=""/>
        <dsp:cNvSpPr/>
      </dsp:nvSpPr>
      <dsp:spPr>
        <a:xfrm rot="10800000">
          <a:off x="0" y="2262981"/>
          <a:ext cx="4114800" cy="2262981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000" kern="1200" dirty="0" smtClean="0"/>
            <a:t>Rafforzamento dell’autostima</a:t>
          </a:r>
          <a:endParaRPr lang="it-IT" sz="4000" kern="1200" dirty="0"/>
        </a:p>
      </dsp:txBody>
      <dsp:txXfrm rot="10800000">
        <a:off x="0" y="2828726"/>
        <a:ext cx="4114800" cy="1697236"/>
      </dsp:txXfrm>
    </dsp:sp>
    <dsp:sp modelId="{42A83F78-7B4C-4F3F-B1D7-0A3A9623ACA0}">
      <dsp:nvSpPr>
        <dsp:cNvPr id="0" name=""/>
        <dsp:cNvSpPr/>
      </dsp:nvSpPr>
      <dsp:spPr>
        <a:xfrm rot="5400000">
          <a:off x="5040709" y="1337072"/>
          <a:ext cx="2262981" cy="41148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000" kern="1200" dirty="0" smtClean="0"/>
            <a:t>Buona forma fisica</a:t>
          </a:r>
          <a:endParaRPr lang="it-IT" sz="4000" kern="1200" dirty="0"/>
        </a:p>
      </dsp:txBody>
      <dsp:txXfrm rot="5400000">
        <a:off x="5323581" y="1619944"/>
        <a:ext cx="1697236" cy="4114800"/>
      </dsp:txXfrm>
    </dsp:sp>
    <dsp:sp modelId="{D8AD6C3B-5AA2-4D4E-8968-CD9751008432}">
      <dsp:nvSpPr>
        <dsp:cNvPr id="0" name=""/>
        <dsp:cNvSpPr/>
      </dsp:nvSpPr>
      <dsp:spPr>
        <a:xfrm>
          <a:off x="2880359" y="1697236"/>
          <a:ext cx="2468880" cy="1131490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000" kern="1200" dirty="0" smtClean="0"/>
            <a:t>JUDO</a:t>
          </a:r>
          <a:endParaRPr lang="it-IT" sz="4000" kern="1200" dirty="0"/>
        </a:p>
      </dsp:txBody>
      <dsp:txXfrm>
        <a:off x="2880359" y="1697236"/>
        <a:ext cx="2468880" cy="11314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A059-7BF9-433E-800D-072CEC14C0D4}" type="datetimeFigureOut">
              <a:rPr lang="it-IT" smtClean="0"/>
              <a:t>20/10/2010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CE5EAC-472F-4F52-BC8E-54BC6788E5E6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D082E-0DFF-4328-93B8-7C8F4312EEA1}" type="datetimeFigureOut">
              <a:rPr lang="it-IT" smtClean="0"/>
              <a:t>20/10/2010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BA887-A3A6-4B3A-9826-51F9451BE41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D082E-0DFF-4328-93B8-7C8F4312EEA1}" type="datetimeFigureOut">
              <a:rPr lang="it-IT" smtClean="0"/>
              <a:t>20/10/2010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BA887-A3A6-4B3A-9826-51F9451BE41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D082E-0DFF-4328-93B8-7C8F4312EEA1}" type="datetimeFigureOut">
              <a:rPr lang="it-IT" smtClean="0"/>
              <a:t>20/10/2010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BA887-A3A6-4B3A-9826-51F9451BE41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D082E-0DFF-4328-93B8-7C8F4312EEA1}" type="datetimeFigureOut">
              <a:rPr lang="it-IT" smtClean="0"/>
              <a:t>20/10/2010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BA887-A3A6-4B3A-9826-51F9451BE41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D082E-0DFF-4328-93B8-7C8F4312EEA1}" type="datetimeFigureOut">
              <a:rPr lang="it-IT" smtClean="0"/>
              <a:t>20/10/2010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BA887-A3A6-4B3A-9826-51F9451BE41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D082E-0DFF-4328-93B8-7C8F4312EEA1}" type="datetimeFigureOut">
              <a:rPr lang="it-IT" smtClean="0"/>
              <a:t>20/10/2010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BA887-A3A6-4B3A-9826-51F9451BE41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D082E-0DFF-4328-93B8-7C8F4312EEA1}" type="datetimeFigureOut">
              <a:rPr lang="it-IT" smtClean="0"/>
              <a:t>20/10/2010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BA887-A3A6-4B3A-9826-51F9451BE41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D082E-0DFF-4328-93B8-7C8F4312EEA1}" type="datetimeFigureOut">
              <a:rPr lang="it-IT" smtClean="0"/>
              <a:t>20/10/2010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BA887-A3A6-4B3A-9826-51F9451BE41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D082E-0DFF-4328-93B8-7C8F4312EEA1}" type="datetimeFigureOut">
              <a:rPr lang="it-IT" smtClean="0"/>
              <a:t>20/10/2010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BA887-A3A6-4B3A-9826-51F9451BE41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D082E-0DFF-4328-93B8-7C8F4312EEA1}" type="datetimeFigureOut">
              <a:rPr lang="it-IT" smtClean="0"/>
              <a:t>20/10/2010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BA887-A3A6-4B3A-9826-51F9451BE41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D082E-0DFF-4328-93B8-7C8F4312EEA1}" type="datetimeFigureOut">
              <a:rPr lang="it-IT" smtClean="0"/>
              <a:t>20/10/2010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BA887-A3A6-4B3A-9826-51F9451BE41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8D082E-0DFF-4328-93B8-7C8F4312EEA1}" type="datetimeFigureOut">
              <a:rPr lang="it-IT" smtClean="0"/>
              <a:t>20/10/2010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5BA887-A3A6-4B3A-9826-51F9451BE41E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692696"/>
            <a:ext cx="7772400" cy="2520279"/>
          </a:xfrm>
        </p:spPr>
        <p:txBody>
          <a:bodyPr>
            <a:normAutofit/>
          </a:bodyPr>
          <a:lstStyle/>
          <a:p>
            <a:r>
              <a:rPr lang="it-IT" dirty="0" smtClean="0"/>
              <a:t>JUDO ADATTATO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Cos’è il judo ?</a:t>
            </a:r>
          </a:p>
          <a:p>
            <a:r>
              <a:rPr lang="it-IT" dirty="0" smtClean="0"/>
              <a:t>Chi pratica il judo ?</a:t>
            </a:r>
          </a:p>
          <a:p>
            <a:r>
              <a:rPr lang="it-IT" dirty="0" smtClean="0"/>
              <a:t>Cosa insegna il judo ?</a:t>
            </a:r>
            <a:endParaRPr lang="it-IT" dirty="0"/>
          </a:p>
        </p:txBody>
      </p:sp>
    </p:spTree>
  </p:cSld>
  <p:clrMapOvr>
    <a:masterClrMapping/>
  </p:clrMapOvr>
  <p:transition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Segnaposto contenuto 3" descr="untitled.bmp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27584" y="376002"/>
            <a:ext cx="7272808" cy="6340327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Segnaposto contenuto 3" descr="images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2236" y="332656"/>
            <a:ext cx="8760244" cy="6405608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Dove nasce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Francia anni ‘60</a:t>
            </a:r>
          </a:p>
          <a:p>
            <a:r>
              <a:rPr lang="it-IT" dirty="0" smtClean="0"/>
              <a:t>Maestro </a:t>
            </a:r>
            <a:r>
              <a:rPr lang="it-IT" dirty="0" err="1" smtClean="0"/>
              <a:t>C.Combe</a:t>
            </a:r>
            <a:endParaRPr lang="it-IT" dirty="0" smtClean="0"/>
          </a:p>
          <a:p>
            <a:r>
              <a:rPr lang="it-IT" dirty="0" smtClean="0"/>
              <a:t>Ragazzi Down</a:t>
            </a:r>
          </a:p>
          <a:p>
            <a:r>
              <a:rPr lang="it-IT" dirty="0" smtClean="0"/>
              <a:t>Italia arriva negli anni ‘90</a:t>
            </a:r>
          </a:p>
          <a:p>
            <a:r>
              <a:rPr lang="it-IT" dirty="0" smtClean="0"/>
              <a:t>Maestro </a:t>
            </a:r>
            <a:r>
              <a:rPr lang="it-IT" dirty="0" err="1" smtClean="0"/>
              <a:t>C.Barioli</a:t>
            </a:r>
            <a:endParaRPr lang="it-IT" dirty="0"/>
          </a:p>
        </p:txBody>
      </p:sp>
    </p:spTree>
  </p:cSld>
  <p:clrMapOvr>
    <a:masterClrMapping/>
  </p:clrMapOvr>
  <p:transition>
    <p:randomBa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PERCHE’ IL JUDO</a:t>
            </a:r>
            <a:endParaRPr lang="it-IT" dirty="0"/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4400" i="1" dirty="0" smtClean="0"/>
              <a:t>“tutti insieme per crescere e progredire nel migliore impiego dell’energia.”</a:t>
            </a:r>
          </a:p>
          <a:p>
            <a:pPr>
              <a:buNone/>
            </a:pPr>
            <a:r>
              <a:rPr lang="it-IT" i="1" dirty="0" smtClean="0"/>
              <a:t>                                                                  </a:t>
            </a:r>
            <a:r>
              <a:rPr lang="it-IT" sz="2000" i="1" dirty="0" err="1" smtClean="0"/>
              <a:t>Jigoro</a:t>
            </a:r>
            <a:r>
              <a:rPr lang="it-IT" sz="2000" i="1" dirty="0" smtClean="0"/>
              <a:t> Kano.</a:t>
            </a:r>
            <a:endParaRPr lang="it-IT" i="1" dirty="0"/>
          </a:p>
        </p:txBody>
      </p:sp>
    </p:spTree>
  </p:cSld>
  <p:clrMapOvr>
    <a:masterClrMapping/>
  </p:clrMapOvr>
  <p:transition>
    <p:wheel spokes="8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 PUNTI </a:t>
            </a:r>
            <a:r>
              <a:rPr lang="it-IT" dirty="0" err="1" smtClean="0"/>
              <a:t>DI</a:t>
            </a:r>
            <a:r>
              <a:rPr lang="it-IT" dirty="0" smtClean="0"/>
              <a:t> FORZA</a:t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LA RITUALITA’</a:t>
            </a:r>
          </a:p>
          <a:p>
            <a:r>
              <a:rPr lang="it-IT" dirty="0" smtClean="0"/>
              <a:t>SOCIALIZZAZIONE</a:t>
            </a:r>
          </a:p>
          <a:p>
            <a:r>
              <a:rPr lang="it-IT" dirty="0" smtClean="0"/>
              <a:t>INTEGRAZIONE</a:t>
            </a:r>
          </a:p>
          <a:p>
            <a:r>
              <a:rPr lang="it-IT" dirty="0" smtClean="0"/>
              <a:t>NUOVE ESPERIENZE</a:t>
            </a:r>
          </a:p>
          <a:p>
            <a:r>
              <a:rPr lang="it-IT" dirty="0" smtClean="0"/>
              <a:t>SUPERARE LE PAURE</a:t>
            </a:r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LE CRITICITA'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LA FAMIGLIA</a:t>
            </a:r>
          </a:p>
          <a:p>
            <a:r>
              <a:rPr lang="it-IT" dirty="0" smtClean="0"/>
              <a:t>LA PIGRIZIA</a:t>
            </a:r>
          </a:p>
          <a:p>
            <a:r>
              <a:rPr lang="it-IT" dirty="0" smtClean="0"/>
              <a:t>IPERPROTETTIVITA’</a:t>
            </a:r>
          </a:p>
          <a:p>
            <a:r>
              <a:rPr lang="it-IT" dirty="0" smtClean="0"/>
              <a:t>IL CONTESTO</a:t>
            </a:r>
          </a:p>
          <a:p>
            <a:r>
              <a:rPr lang="it-IT" dirty="0" smtClean="0"/>
              <a:t>IL GRUPPO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ransition>
    <p:circl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SI LAVORA ANCHE SU </a:t>
            </a:r>
            <a:r>
              <a:rPr lang="it-IT" dirty="0" err="1" smtClean="0"/>
              <a:t>………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SI AFFRONTANO I BLOCCHI AFFETTIVI, CHE SI MANIFESTANO SOTTOFORMA </a:t>
            </a:r>
            <a:r>
              <a:rPr lang="it-IT" dirty="0" err="1" smtClean="0"/>
              <a:t>D’INIBIZIONE</a:t>
            </a:r>
            <a:r>
              <a:rPr lang="it-IT" dirty="0" smtClean="0"/>
              <a:t>, </a:t>
            </a:r>
          </a:p>
          <a:p>
            <a:r>
              <a:rPr lang="it-IT" dirty="0" smtClean="0"/>
              <a:t>ANSIETA’,</a:t>
            </a:r>
          </a:p>
          <a:p>
            <a:r>
              <a:rPr lang="it-IT" dirty="0" smtClean="0"/>
              <a:t> TENDENZE DEPRESSIVE</a:t>
            </a:r>
          </a:p>
          <a:p>
            <a:r>
              <a:rPr lang="it-IT" dirty="0" smtClean="0"/>
              <a:t>ATTEGGIAMENTI CARATTERIALI</a:t>
            </a:r>
          </a:p>
          <a:p>
            <a:r>
              <a:rPr lang="it-IT" dirty="0" smtClean="0"/>
              <a:t>L’IGIENE</a:t>
            </a:r>
            <a:endParaRPr lang="it-IT" dirty="0"/>
          </a:p>
        </p:txBody>
      </p:sp>
    </p:spTree>
  </p:cSld>
  <p:clrMapOvr>
    <a:masterClrMapping/>
  </p:clrMapOvr>
  <p:transition>
    <p:blinds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Segnaposto contenuto 3" descr="imag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1052736"/>
            <a:ext cx="7920880" cy="4896544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Segnaposto contenuto 3" descr="images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3567" y="620689"/>
            <a:ext cx="8218229" cy="6154458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118</Words>
  <Application>Microsoft Office PowerPoint</Application>
  <PresentationFormat>Presentazione su schermo (4:3)</PresentationFormat>
  <Paragraphs>36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2" baseType="lpstr">
      <vt:lpstr>Tema di Office</vt:lpstr>
      <vt:lpstr>JUDO ADATTATO</vt:lpstr>
      <vt:lpstr>Dove nasce</vt:lpstr>
      <vt:lpstr>PERCHE’ IL JUDO</vt:lpstr>
      <vt:lpstr>Diapositiva 4</vt:lpstr>
      <vt:lpstr>I PUNTI DI FORZA </vt:lpstr>
      <vt:lpstr>LE CRITICITA'</vt:lpstr>
      <vt:lpstr>SI LAVORA ANCHE SU ………</vt:lpstr>
      <vt:lpstr>Diapositiva 8</vt:lpstr>
      <vt:lpstr>Diapositiva 9</vt:lpstr>
      <vt:lpstr>Diapositiva 10</vt:lpstr>
      <vt:lpstr>Diapositiva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JUDO ADATTATO</dc:title>
  <dc:creator>pier</dc:creator>
  <cp:lastModifiedBy>pier</cp:lastModifiedBy>
  <cp:revision>6</cp:revision>
  <dcterms:created xsi:type="dcterms:W3CDTF">2010-10-20T20:12:09Z</dcterms:created>
  <dcterms:modified xsi:type="dcterms:W3CDTF">2010-10-20T21:02:44Z</dcterms:modified>
</cp:coreProperties>
</file>