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0" r:id="rId2"/>
    <p:sldId id="321" r:id="rId3"/>
    <p:sldId id="322" r:id="rId4"/>
    <p:sldId id="301" r:id="rId5"/>
    <p:sldId id="302" r:id="rId6"/>
    <p:sldId id="317" r:id="rId7"/>
    <p:sldId id="318" r:id="rId8"/>
    <p:sldId id="319" r:id="rId9"/>
    <p:sldId id="268" r:id="rId10"/>
    <p:sldId id="276" r:id="rId11"/>
    <p:sldId id="277" r:id="rId12"/>
    <p:sldId id="285" r:id="rId13"/>
    <p:sldId id="269" r:id="rId14"/>
    <p:sldId id="278" r:id="rId15"/>
    <p:sldId id="279" r:id="rId16"/>
    <p:sldId id="280" r:id="rId17"/>
    <p:sldId id="282" r:id="rId18"/>
    <p:sldId id="283" r:id="rId19"/>
    <p:sldId id="284" r:id="rId20"/>
    <p:sldId id="323" r:id="rId21"/>
    <p:sldId id="281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85C0A-AD1C-429D-B0D8-D1520FF5837B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16913-82D7-43D5-B91E-DB5EF3AA71CC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olo, ClipArt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lipArt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9C22A-A0A8-4617-8A7A-13404A6BEE2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FC3A-8BA9-4744-9C4F-906425C0A76A}" type="datetimeFigureOut">
              <a:rPr lang="it-IT" smtClean="0"/>
              <a:pPr/>
              <a:t>03/04/2020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8E6C9-413B-4B66-AB92-68935CCAFD56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arinella\Desktop\VIDEO\Esercizi\Elastici\modi\Elastici2.wmv" TargetMode="External"/><Relationship Id="rId1" Type="http://schemas.openxmlformats.org/officeDocument/2006/relationships/video" Target="file:///C:\Users\marinella\Desktop\VIDEO\Esercizi\Elastici\modi\Elastici1.wmv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arinella\Desktop\VIDEO\Esercizi\Elastici\modi\Elastici4.wmv" TargetMode="External"/><Relationship Id="rId1" Type="http://schemas.openxmlformats.org/officeDocument/2006/relationships/video" Target="file:///C:\Users\marinella\Desktop\VIDEO\Esercizi\Elastici\modi\Elastici3.wmv" TargetMode="Externa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nella\Desktop\VIDEO\Esercizi\Elastici\modi\Elastici5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arinella\Desktop\VIDEO\Esercizi\Elastici\modi\Elastici7.wmv" TargetMode="External"/><Relationship Id="rId1" Type="http://schemas.openxmlformats.org/officeDocument/2006/relationships/video" Target="file:///C:\Users\marinella\Desktop\VIDEO\Esercizi\Elastici\modi\Elastici6.wmv" TargetMode="Externa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Users\marinella\Desktop\VIDEO\Esercizi\Fitball\modi\fitball2.wmv" TargetMode="External"/><Relationship Id="rId1" Type="http://schemas.openxmlformats.org/officeDocument/2006/relationships/video" Target="file:///C:\Users\marinella\Desktop\VIDEO\Esercizi\Fitball\modi\Fitball1.wmv" TargetMode="Externa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nella\Desktop\VIDEO\Esercizi\Fitball\modi\fitball3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inella\Desktop\VIDEO\Esercizi\Tubo\Tubo1.wmv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hyperlink" Target="http://www.google.it/url?sa=i&amp;rct=j&amp;q=&amp;esrc=s&amp;source=images&amp;cd=&amp;cad=rja&amp;uact=8&amp;ved=0CAcQjRw&amp;url=http://it.dreamstime.com/fotografie-stock-piccolo-gatto-che-dorme-sul-cuscino-image31132753&amp;ei=xDkxVcrfBMiLOZjbgKAI&amp;bvm=bv.91071109,d.bGQ&amp;psig=AFQjCNFYcT2h4QWO5f6SjeHqpYynK4jqUg&amp;ust=142937562363931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5" descr="Le catene muscolari 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375" y="739775"/>
            <a:ext cx="4537075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 flipH="1">
            <a:off x="395536" y="2132856"/>
            <a:ext cx="3455738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1500" dirty="0" err="1" smtClean="0">
                <a:solidFill>
                  <a:srgbClr val="002060"/>
                </a:solidFill>
              </a:rPr>
              <a:t>R.P.G</a:t>
            </a:r>
            <a:endParaRPr lang="it-IT" sz="115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MGP0703"/>
          <p:cNvPicPr>
            <a:picLocks noChangeArrowheads="1"/>
          </p:cNvPicPr>
          <p:nvPr/>
        </p:nvPicPr>
        <p:blipFill>
          <a:blip r:embed="rId2" cstate="print"/>
          <a:srcRect b="5592"/>
          <a:stretch>
            <a:fillRect/>
          </a:stretch>
        </p:blipFill>
        <p:spPr bwMode="auto">
          <a:xfrm>
            <a:off x="539552" y="4077072"/>
            <a:ext cx="3744416" cy="2583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Foto 6"/>
          <p:cNvPicPr>
            <a:picLocks noChangeArrowheads="1"/>
          </p:cNvPicPr>
          <p:nvPr/>
        </p:nvPicPr>
        <p:blipFill>
          <a:blip r:embed="rId3" cstate="print"/>
          <a:srcRect t="5408" b="7886"/>
          <a:stretch>
            <a:fillRect/>
          </a:stretch>
        </p:blipFill>
        <p:spPr bwMode="auto">
          <a:xfrm>
            <a:off x="539552" y="1268760"/>
            <a:ext cx="374441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Foto 4"/>
          <p:cNvPicPr>
            <a:picLocks noChangeArrowheads="1"/>
          </p:cNvPicPr>
          <p:nvPr/>
        </p:nvPicPr>
        <p:blipFill>
          <a:blip r:embed="rId4" cstate="print"/>
          <a:srcRect b="4898"/>
          <a:stretch>
            <a:fillRect/>
          </a:stretch>
        </p:blipFill>
        <p:spPr bwMode="auto">
          <a:xfrm>
            <a:off x="4427984" y="1268760"/>
            <a:ext cx="388843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Foto 5"/>
          <p:cNvPicPr>
            <a:picLocks noChangeArrowheads="1"/>
          </p:cNvPicPr>
          <p:nvPr/>
        </p:nvPicPr>
        <p:blipFill>
          <a:blip r:embed="rId5" cstate="print"/>
          <a:srcRect b="10909"/>
          <a:stretch>
            <a:fillRect/>
          </a:stretch>
        </p:blipFill>
        <p:spPr bwMode="auto">
          <a:xfrm>
            <a:off x="4427984" y="4077072"/>
            <a:ext cx="3888432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it-IT" dirty="0" smtClean="0"/>
              <a:t>Esercizi </a:t>
            </a:r>
            <a:r>
              <a:rPr lang="it-IT" dirty="0" err="1" smtClean="0"/>
              <a:t>Propriocettivi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4"/>
          <p:cNvPicPr>
            <a:picLocks noChangeAspect="1" noChangeArrowheads="1"/>
          </p:cNvPicPr>
          <p:nvPr/>
        </p:nvPicPr>
        <p:blipFill>
          <a:blip r:embed="rId2" cstate="print"/>
          <a:srcRect t="12202" b="8051"/>
          <a:stretch>
            <a:fillRect/>
          </a:stretch>
        </p:blipFill>
        <p:spPr bwMode="auto">
          <a:xfrm>
            <a:off x="4572001" y="1051606"/>
            <a:ext cx="2592287" cy="2809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rrowheads="1"/>
          </p:cNvPicPr>
          <p:nvPr/>
        </p:nvPicPr>
        <p:blipFill>
          <a:blip r:embed="rId3" cstate="print"/>
          <a:srcRect t="6357" b="9892"/>
          <a:stretch>
            <a:fillRect/>
          </a:stretch>
        </p:blipFill>
        <p:spPr bwMode="auto">
          <a:xfrm>
            <a:off x="1691681" y="1052736"/>
            <a:ext cx="2448272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6"/>
          <p:cNvPicPr>
            <a:picLocks noChangeArrowheads="1"/>
          </p:cNvPicPr>
          <p:nvPr/>
        </p:nvPicPr>
        <p:blipFill>
          <a:blip r:embed="rId4" cstate="print"/>
          <a:srcRect b="2327"/>
          <a:stretch>
            <a:fillRect/>
          </a:stretch>
        </p:blipFill>
        <p:spPr bwMode="auto">
          <a:xfrm>
            <a:off x="755576" y="4149080"/>
            <a:ext cx="338437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5"/>
          <p:cNvPicPr>
            <a:picLocks noChangeArrowheads="1"/>
          </p:cNvPicPr>
          <p:nvPr/>
        </p:nvPicPr>
        <p:blipFill>
          <a:blip r:embed="rId5" cstate="print"/>
          <a:srcRect l="2206"/>
          <a:stretch>
            <a:fillRect/>
          </a:stretch>
        </p:blipFill>
        <p:spPr bwMode="auto">
          <a:xfrm>
            <a:off x="4572000" y="4149080"/>
            <a:ext cx="316835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it-IT" dirty="0" smtClean="0"/>
              <a:t>Esercizi </a:t>
            </a:r>
            <a:r>
              <a:rPr lang="it-IT" dirty="0" err="1" smtClean="0"/>
              <a:t>Propriocettivi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"/>
          <p:cNvPicPr>
            <a:picLocks noChangeArrowheads="1"/>
          </p:cNvPicPr>
          <p:nvPr/>
        </p:nvPicPr>
        <p:blipFill>
          <a:blip r:embed="rId2" cstate="print"/>
          <a:srcRect t="4353" r="5550"/>
          <a:stretch>
            <a:fillRect/>
          </a:stretch>
        </p:blipFill>
        <p:spPr bwMode="auto">
          <a:xfrm>
            <a:off x="3131840" y="3861048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3"/>
          <p:cNvPicPr>
            <a:picLocks noChangeArrowheads="1"/>
          </p:cNvPicPr>
          <p:nvPr/>
        </p:nvPicPr>
        <p:blipFill>
          <a:blip r:embed="rId3" cstate="print"/>
          <a:srcRect l="8379" t="3810"/>
          <a:stretch>
            <a:fillRect/>
          </a:stretch>
        </p:blipFill>
        <p:spPr bwMode="auto">
          <a:xfrm>
            <a:off x="4499992" y="332656"/>
            <a:ext cx="363589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2 piegare le gambe 2A"/>
          <p:cNvPicPr>
            <a:picLocks noChangeArrowheads="1"/>
          </p:cNvPicPr>
          <p:nvPr/>
        </p:nvPicPr>
        <p:blipFill>
          <a:blip r:embed="rId4" cstate="print"/>
          <a:srcRect t="18159" r="5824"/>
          <a:stretch>
            <a:fillRect/>
          </a:stretch>
        </p:blipFill>
        <p:spPr bwMode="auto">
          <a:xfrm>
            <a:off x="899592" y="3861048"/>
            <a:ext cx="2016249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3 individuale con assistenza 1C"/>
          <p:cNvPicPr>
            <a:picLocks noChangeAspect="1" noChangeArrowheads="1"/>
          </p:cNvPicPr>
          <p:nvPr/>
        </p:nvPicPr>
        <p:blipFill>
          <a:blip r:embed="rId5" cstate="print"/>
          <a:srcRect l="2859" t="4065" b="2866"/>
          <a:stretch>
            <a:fillRect/>
          </a:stretch>
        </p:blipFill>
        <p:spPr bwMode="auto">
          <a:xfrm>
            <a:off x="899592" y="332656"/>
            <a:ext cx="331236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4"/>
          <p:cNvPicPr>
            <a:picLocks noChangeArrowheads="1"/>
          </p:cNvPicPr>
          <p:nvPr/>
        </p:nvPicPr>
        <p:blipFill>
          <a:blip r:embed="rId6" cstate="print"/>
          <a:srcRect l="4123" r="2975" b="5054"/>
          <a:stretch>
            <a:fillRect/>
          </a:stretch>
        </p:blipFill>
        <p:spPr bwMode="auto">
          <a:xfrm>
            <a:off x="6451426" y="3861048"/>
            <a:ext cx="172097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astici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79513" y="1772817"/>
            <a:ext cx="4320479" cy="3168352"/>
          </a:xfrm>
          <a:prstGeom prst="rect">
            <a:avLst/>
          </a:prstGeom>
        </p:spPr>
      </p:pic>
      <p:pic>
        <p:nvPicPr>
          <p:cNvPr id="5" name="Elastici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740021" y="1772816"/>
            <a:ext cx="4224467" cy="3168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astici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4200128" cy="3150096"/>
          </a:xfrm>
          <a:prstGeom prst="rect">
            <a:avLst/>
          </a:prstGeom>
        </p:spPr>
      </p:pic>
      <p:pic>
        <p:nvPicPr>
          <p:cNvPr id="5" name="Elastici4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644008" y="1700808"/>
            <a:ext cx="4176464" cy="31323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astici5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astici6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7504" y="1700808"/>
            <a:ext cx="4392149" cy="3294112"/>
          </a:xfrm>
          <a:prstGeom prst="rect">
            <a:avLst/>
          </a:prstGeom>
        </p:spPr>
      </p:pic>
      <p:pic>
        <p:nvPicPr>
          <p:cNvPr id="5" name="Elastici7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572000" y="1700808"/>
            <a:ext cx="4416491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tball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95536" y="2060848"/>
            <a:ext cx="4176464" cy="3132348"/>
          </a:xfrm>
          <a:prstGeom prst="rect">
            <a:avLst/>
          </a:prstGeom>
        </p:spPr>
      </p:pic>
      <p:pic>
        <p:nvPicPr>
          <p:cNvPr id="5" name="fitball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4716016" y="2060848"/>
            <a:ext cx="4032448" cy="30903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13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fitball3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bo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27584" y="800708"/>
            <a:ext cx="7344816" cy="5508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952297">
            <a:off x="1398588" y="928688"/>
            <a:ext cx="7705725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6600" dirty="0">
                <a:solidFill>
                  <a:srgbClr val="002060"/>
                </a:solidFill>
              </a:rPr>
              <a:t>PROPRIOCETTIVA</a:t>
            </a:r>
          </a:p>
        </p:txBody>
      </p:sp>
      <p:pic>
        <p:nvPicPr>
          <p:cNvPr id="21507" name="Picture 5" descr="https://encrypted-tbn3.gstatic.com/images?q=tbn:ANd9GcRxAAz0ou-D3bP4Ev6YKDMlI2FzvRA6HJj2IYDcVW3rDTkJu4a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3357563"/>
            <a:ext cx="4176712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5" descr="https://encrypted-tbn1.gstatic.com/images?q=tbn:ANd9GcSZ4H31BQtTB9uuflkFarYyNLDKnAWq-EvSlbDKcCiJYGpVmD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12875"/>
            <a:ext cx="3563937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Bibliografia consigliata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/>
              <a:t>B.Bricot</a:t>
            </a:r>
            <a:r>
              <a:rPr lang="it-IT" dirty="0" smtClean="0"/>
              <a:t>. La riprogrammazione posturale globale</a:t>
            </a:r>
          </a:p>
          <a:p>
            <a:r>
              <a:rPr lang="it-IT" dirty="0" err="1" smtClean="0"/>
              <a:t>Busquet</a:t>
            </a:r>
            <a:r>
              <a:rPr lang="it-IT" dirty="0" smtClean="0"/>
              <a:t> . </a:t>
            </a:r>
            <a:r>
              <a:rPr lang="it-IT" dirty="0" smtClean="0"/>
              <a:t>L</a:t>
            </a:r>
            <a:r>
              <a:rPr lang="it-IT" dirty="0" smtClean="0"/>
              <a:t>e catene muscolari</a:t>
            </a:r>
          </a:p>
          <a:p>
            <a:r>
              <a:rPr lang="it-IT" dirty="0" err="1" smtClean="0"/>
              <a:t>Godelieve</a:t>
            </a:r>
            <a:r>
              <a:rPr lang="it-IT" dirty="0" smtClean="0"/>
              <a:t> </a:t>
            </a:r>
            <a:r>
              <a:rPr lang="it-IT" dirty="0" err="1" smtClean="0"/>
              <a:t>Denys</a:t>
            </a:r>
            <a:r>
              <a:rPr lang="it-IT" dirty="0" smtClean="0"/>
              <a:t> </a:t>
            </a:r>
            <a:r>
              <a:rPr lang="it-IT" dirty="0" err="1" smtClean="0"/>
              <a:t>Struyf</a:t>
            </a:r>
            <a:r>
              <a:rPr lang="it-IT" dirty="0" smtClean="0"/>
              <a:t>. Il manuale del </a:t>
            </a:r>
            <a:r>
              <a:rPr lang="it-IT" dirty="0" err="1" smtClean="0"/>
              <a:t>Mezierista</a:t>
            </a:r>
            <a:r>
              <a:rPr lang="it-IT" dirty="0" smtClean="0"/>
              <a:t> </a:t>
            </a:r>
          </a:p>
          <a:p>
            <a:r>
              <a:rPr lang="it-IT" dirty="0" err="1" smtClean="0"/>
              <a:t>Souchard</a:t>
            </a:r>
            <a:r>
              <a:rPr lang="it-IT" dirty="0" smtClean="0"/>
              <a:t> .lo </a:t>
            </a:r>
            <a:r>
              <a:rPr lang="it-IT" dirty="0" err="1" smtClean="0"/>
              <a:t>stetching</a:t>
            </a:r>
            <a:r>
              <a:rPr lang="it-IT" dirty="0" smtClean="0"/>
              <a:t> globale attivo</a:t>
            </a:r>
          </a:p>
          <a:p>
            <a:r>
              <a:rPr lang="it-IT" dirty="0" smtClean="0"/>
              <a:t>Francesca </a:t>
            </a:r>
            <a:r>
              <a:rPr lang="it-IT" dirty="0" err="1" smtClean="0"/>
              <a:t>Speciani</a:t>
            </a:r>
            <a:r>
              <a:rPr lang="it-IT" dirty="0" smtClean="0"/>
              <a:t> . Pensare con </a:t>
            </a:r>
            <a:r>
              <a:rPr lang="it-IT" smtClean="0"/>
              <a:t>il corpo.</a:t>
            </a: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/>
          <a:lstStyle/>
          <a:p>
            <a:r>
              <a:rPr lang="it-IT" dirty="0" smtClean="0"/>
              <a:t>Grazie per l’attenzione</a:t>
            </a:r>
            <a:endParaRPr lang="it-IT" dirty="0"/>
          </a:p>
        </p:txBody>
      </p:sp>
      <p:pic>
        <p:nvPicPr>
          <p:cNvPr id="3" name="Immagine 2" descr="https://encrypted-tbn3.gstatic.com/images?q=tbn:ANd9GcQ0uS8I1jpEhyD_cpWrFRnVzm9_AwEuNZ70lJQR51AWaDFoEcyL">
            <a:hlinkClick r:id="rId2"/>
          </p:cNvPr>
          <p:cNvPicPr/>
          <p:nvPr/>
        </p:nvPicPr>
        <p:blipFill>
          <a:blip r:embed="rId3" cstate="print"/>
          <a:srcRect b="9422"/>
          <a:stretch>
            <a:fillRect/>
          </a:stretch>
        </p:blipFill>
        <p:spPr bwMode="auto">
          <a:xfrm>
            <a:off x="1953619" y="2456231"/>
            <a:ext cx="5236762" cy="3493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E:\immagini\meatBalls_2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6475" y="1052513"/>
            <a:ext cx="459105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/>
          <p:cNvSpPr txBox="1"/>
          <p:nvPr/>
        </p:nvSpPr>
        <p:spPr>
          <a:xfrm>
            <a:off x="1547664" y="188640"/>
            <a:ext cx="87852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6600" b="1" dirty="0">
                <a:solidFill>
                  <a:srgbClr val="0070C0"/>
                </a:solidFill>
              </a:rPr>
              <a:t>DESTABILIZZARE</a:t>
            </a:r>
            <a:r>
              <a:rPr lang="it-IT" sz="6600" dirty="0"/>
              <a:t> 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27088" y="1773238"/>
            <a:ext cx="936625" cy="2862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6000" dirty="0"/>
              <a:t>PER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627783" y="5445224"/>
            <a:ext cx="633670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5400" b="1" dirty="0">
                <a:solidFill>
                  <a:schemeClr val="bg1"/>
                </a:solidFill>
              </a:rPr>
              <a:t>STABILIZZARE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C:\Users\Silvia\Desktop\PROTOCOLLO POSTURAmodi\IMG_7074.JPG"/>
          <p:cNvPicPr/>
          <p:nvPr/>
        </p:nvPicPr>
        <p:blipFill>
          <a:blip r:embed="rId2" cstate="print"/>
          <a:srcRect r="5425"/>
          <a:stretch>
            <a:fillRect/>
          </a:stretch>
        </p:blipFill>
        <p:spPr bwMode="auto">
          <a:xfrm>
            <a:off x="683568" y="260648"/>
            <a:ext cx="37444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Silvia\Desktop\PROTOCOLLO POSTURAmodi\IMG_707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60273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Silvia\Desktop\PROTOCOLLO POSTURAmodi\IMG_7079.JPG"/>
          <p:cNvPicPr/>
          <p:nvPr/>
        </p:nvPicPr>
        <p:blipFill>
          <a:blip r:embed="rId4" cstate="print"/>
          <a:srcRect l="2011" r="2586"/>
          <a:stretch>
            <a:fillRect/>
          </a:stretch>
        </p:blipFill>
        <p:spPr bwMode="auto">
          <a:xfrm>
            <a:off x="3131840" y="3933056"/>
            <a:ext cx="3053759" cy="213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Silvia\Desktop\PROTOCOLLO POSTURAmodi\IMG_708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429000"/>
            <a:ext cx="2016224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 descr="C:\Users\Silvia\Desktop\PROTOCOLLO POSTURAmodi\IMG_7084.JPG"/>
          <p:cNvPicPr/>
          <p:nvPr/>
        </p:nvPicPr>
        <p:blipFill>
          <a:blip r:embed="rId6" cstate="print"/>
          <a:srcRect t="11573"/>
          <a:stretch>
            <a:fillRect/>
          </a:stretch>
        </p:blipFill>
        <p:spPr bwMode="auto">
          <a:xfrm>
            <a:off x="6605157" y="3445346"/>
            <a:ext cx="1999291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sellaDiTesto 11"/>
          <p:cNvSpPr txBox="1"/>
          <p:nvPr/>
        </p:nvSpPr>
        <p:spPr>
          <a:xfrm>
            <a:off x="0" y="3136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/>
              <a:t>Esercizi  posturali</a:t>
            </a:r>
            <a:endParaRPr lang="it-IT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C:\Users\Silvia\Desktop\PROTOCOLLO POSTURAmodi\IMG_7089.JPG"/>
          <p:cNvPicPr/>
          <p:nvPr/>
        </p:nvPicPr>
        <p:blipFill>
          <a:blip r:embed="rId2" cstate="print"/>
          <a:srcRect t="2113"/>
          <a:stretch>
            <a:fillRect/>
          </a:stretch>
        </p:blipFill>
        <p:spPr bwMode="auto">
          <a:xfrm>
            <a:off x="5148064" y="404664"/>
            <a:ext cx="2088232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C:\Users\Silvia\Desktop\PROTOCOLLO POSTURAmodi\IMG_709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2952328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 descr="C:\Users\Silvia\Desktop\PROTOCOLLO POSTURAmodi\IMG_7091.JPG"/>
          <p:cNvPicPr/>
          <p:nvPr/>
        </p:nvPicPr>
        <p:blipFill>
          <a:blip r:embed="rId4" cstate="print"/>
          <a:srcRect r="2271"/>
          <a:stretch>
            <a:fillRect/>
          </a:stretch>
        </p:blipFill>
        <p:spPr bwMode="auto">
          <a:xfrm>
            <a:off x="33571" y="3717032"/>
            <a:ext cx="3098269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C:\Users\Silvia\Desktop\PROTOCOLLO POSTURAmodi\IMG_7093.JPG"/>
          <p:cNvPicPr/>
          <p:nvPr/>
        </p:nvPicPr>
        <p:blipFill>
          <a:blip r:embed="rId5" cstate="print"/>
          <a:srcRect r="6845"/>
          <a:stretch>
            <a:fillRect/>
          </a:stretch>
        </p:blipFill>
        <p:spPr bwMode="auto">
          <a:xfrm>
            <a:off x="3203848" y="3726557"/>
            <a:ext cx="2939972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 descr="C:\Users\Silvia\Desktop\PROTOCOLLO POSTURAmodi\IMG_7094.JPG"/>
          <p:cNvPicPr/>
          <p:nvPr/>
        </p:nvPicPr>
        <p:blipFill>
          <a:blip r:embed="rId6" cstate="print"/>
          <a:srcRect r="8752"/>
          <a:stretch>
            <a:fillRect/>
          </a:stretch>
        </p:blipFill>
        <p:spPr bwMode="auto">
          <a:xfrm>
            <a:off x="6228184" y="3743350"/>
            <a:ext cx="2880320" cy="210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251519" y="338328"/>
            <a:ext cx="8695077" cy="1252728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I 4 ESERCIZI PIU’ COMUNI PER IL CORE </a:t>
            </a:r>
            <a:endParaRPr lang="it-IT" dirty="0"/>
          </a:p>
        </p:txBody>
      </p:sp>
      <p:pic>
        <p:nvPicPr>
          <p:cNvPr id="4" name="Segnaposto contenuto 3" descr="C:\Users\LINDA\AppData\Local\Microsoft\Windows\Temporary Internet Files\Content.Word\IMG_20150715_11243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4305993" cy="1795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C:\Users\LINDA\Desktop\bibliografia\IMG_20150715_1128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4320480" cy="2155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C:\Users\LINDA\Desktop\bibliografia\IMG_20150715_11372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6867" y="1772816"/>
            <a:ext cx="4189730" cy="2036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C:\Users\LINDA\Desktop\bibliografia\IMG_20150715_11320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6228" y="3905317"/>
            <a:ext cx="4280369" cy="22580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0434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 SU BASE INSTABILE</a:t>
            </a:r>
            <a:endParaRPr lang="it-IT" dirty="0"/>
          </a:p>
        </p:txBody>
      </p:sp>
      <p:pic>
        <p:nvPicPr>
          <p:cNvPr id="4" name="Segnaposto contenuto 3" descr="C:\Users\LINDA\Desktop\bibliografia\IMG_20150715_11252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54202" cy="1469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 descr="C:\Users\LINDA\Desktop\bibliografia\IMG_20150715_11265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588065"/>
            <a:ext cx="4336326" cy="1786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C:\Users\LINDA\Desktop\bibliografia\IMG_20150715_11312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4460" y="1480215"/>
            <a:ext cx="4192310" cy="197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C:\Users\LINDA\Desktop\bibliografia\IMG_20150715_11383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957" y="4221088"/>
            <a:ext cx="4390027" cy="2121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magine 7" descr="C:\Users\LINDA\Desktop\bibliografia\IMG_20150715_11332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725679"/>
            <a:ext cx="4338786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84366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3148013" y="1900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it-IT"/>
          </a:p>
        </p:txBody>
      </p:sp>
      <p:pic>
        <p:nvPicPr>
          <p:cNvPr id="11267" name="Picture 3" descr="C:\GIF E IMMAGINI PER PUBBLICAZIONI\gif animate\analyzing_computer_tv_head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886200"/>
            <a:ext cx="1211263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1860" name="Rectangle 4"/>
          <p:cNvSpPr>
            <a:spLocks noChangeArrowheads="1"/>
          </p:cNvSpPr>
          <p:nvPr/>
        </p:nvSpPr>
        <p:spPr bwMode="auto">
          <a:xfrm>
            <a:off x="304800" y="3581400"/>
            <a:ext cx="30480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E’ UN SISTEMA CIBERNETICO ‘INTELLIGENTE’</a:t>
            </a:r>
          </a:p>
          <a:p>
            <a:pPr algn="ctr">
              <a:defRPr/>
            </a:pPr>
            <a:r>
              <a:rPr lang="it-IT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….ma non troppo</a:t>
            </a:r>
          </a:p>
        </p:txBody>
      </p:sp>
      <p:pic>
        <p:nvPicPr>
          <p:cNvPr id="11269" name="Picture 5" descr="D:\UTILITA PER CORSI\IMMAGINI CLASSIFICATE\varie\Copia di Copia di parma-danza_large.jpg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121862" name="Rectangle 6"/>
          <p:cNvSpPr>
            <a:spLocks noChangeArrowheads="1"/>
          </p:cNvSpPr>
          <p:nvPr/>
        </p:nvSpPr>
        <p:spPr bwMode="auto">
          <a:xfrm>
            <a:off x="0" y="1295400"/>
            <a:ext cx="5181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it-IT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RECETTORI 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it-IT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“COMPUTER CENTRALE”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it-IT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SISTEMI TAMPONE</a:t>
            </a:r>
            <a:endParaRPr lang="it-IT" sz="4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it-IT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EFFETTORI..</a:t>
            </a: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FontTx/>
              <a:buChar char="-"/>
              <a:defRPr/>
            </a:pPr>
            <a:r>
              <a:rPr lang="it-IT" sz="4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(PSICHE)</a:t>
            </a:r>
            <a:endParaRPr lang="it-IT" sz="40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1271" name="Picture 7" descr="SCHEMA BASE POSTURA0001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76800" y="1371600"/>
            <a:ext cx="3810000" cy="4090988"/>
          </a:xfrm>
          <a:noFill/>
        </p:spPr>
      </p:pic>
      <p:sp>
        <p:nvSpPr>
          <p:cNvPr id="121864" name="Rectangle 8"/>
          <p:cNvSpPr>
            <a:spLocks noChangeArrowheads="1"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it-IT" sz="32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IL SISTEMA TONICO POSTURALE</a:t>
            </a:r>
            <a:r>
              <a:rPr lang="it-IT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lang="it-IT" sz="36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it-IT" sz="2800">
                <a:solidFill>
                  <a:srgbClr val="FF0000"/>
                </a:solidFill>
                <a:latin typeface="Arial Black" pitchFamily="34" charset="0"/>
              </a:rPr>
              <a:t>ORGANIZZAZIONE</a:t>
            </a:r>
          </a:p>
        </p:txBody>
      </p:sp>
      <p:pic>
        <p:nvPicPr>
          <p:cNvPr id="11273" name="Picture 9" descr="C:\GIF E IMMAGINI PER PUBBLICAZIONI\gif animate\Nuova cartella\Corpo%20umano08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2" descr="C:\GIF E IMMAGINI PER PUBBLICAZIONI\gif animate\sport\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3573463"/>
            <a:ext cx="2232025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ast"/>
          <p:cNvPicPr>
            <a:picLocks noChangeArrowheads="1"/>
          </p:cNvPicPr>
          <p:nvPr/>
        </p:nvPicPr>
        <p:blipFill>
          <a:blip r:embed="rId2" cstate="print"/>
          <a:srcRect b="3195"/>
          <a:stretch>
            <a:fillRect/>
          </a:stretch>
        </p:blipFill>
        <p:spPr bwMode="auto">
          <a:xfrm>
            <a:off x="395536" y="1412776"/>
            <a:ext cx="38164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foto elast 1 c"/>
          <p:cNvPicPr>
            <a:picLocks noChangeArrowheads="1"/>
          </p:cNvPicPr>
          <p:nvPr/>
        </p:nvPicPr>
        <p:blipFill>
          <a:blip r:embed="rId3" cstate="print"/>
          <a:srcRect t="3265"/>
          <a:stretch>
            <a:fillRect/>
          </a:stretch>
        </p:blipFill>
        <p:spPr bwMode="auto">
          <a:xfrm>
            <a:off x="4499992" y="1412776"/>
            <a:ext cx="381642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it-IT" dirty="0" smtClean="0"/>
              <a:t>Esercizi </a:t>
            </a:r>
            <a:r>
              <a:rPr lang="it-IT" dirty="0" err="1" smtClean="0"/>
              <a:t>Propriocettivi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92</Words>
  <Application>Microsoft Office PowerPoint</Application>
  <PresentationFormat>Presentazione su schermo (4:3)</PresentationFormat>
  <Paragraphs>26</Paragraphs>
  <Slides>21</Slides>
  <Notes>0</Notes>
  <HiddenSlides>0</HiddenSlides>
  <MMClips>11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I 4 ESERCIZI PIU’ COMUNI PER IL CORE </vt:lpstr>
      <vt:lpstr>ESERCIZI SU BASE INSTABILE</vt:lpstr>
      <vt:lpstr>Diapositiva 8</vt:lpstr>
      <vt:lpstr>Esercizi Propriocettivi</vt:lpstr>
      <vt:lpstr>Esercizi Propriocettivi</vt:lpstr>
      <vt:lpstr>Esercizi Propriocettivi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Bibliografia consigliata</vt:lpstr>
      <vt:lpstr>Grazie per l’attenzione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Valutazione posturale nel riadattamento dell’atleta  infortunato</dc:title>
  <dc:creator>marinella</dc:creator>
  <cp:lastModifiedBy>marinella</cp:lastModifiedBy>
  <cp:revision>111</cp:revision>
  <dcterms:created xsi:type="dcterms:W3CDTF">2015-03-20T16:25:41Z</dcterms:created>
  <dcterms:modified xsi:type="dcterms:W3CDTF">2020-04-03T08:29:09Z</dcterms:modified>
</cp:coreProperties>
</file>