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9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08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2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35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48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2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69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7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5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89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3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4D93-95B5-9745-8139-0572BBEBA65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AD0D-890E-A641-B7E2-B08FAF80A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4116" y="442452"/>
            <a:ext cx="73889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Corso di Laurea in  Ostetricia</a:t>
            </a: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Cardiopatie del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Peripartum</a:t>
            </a:r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Prof. Campo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68" y="1637071"/>
            <a:ext cx="4096037" cy="30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7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501445"/>
            <a:ext cx="81853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Ipertensione Gestazionale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Più frequente nelle primipare, diabetiche, nelle gravidanze gemellari o in caso di moli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idatiformi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Causa di prematurità con feti di basso peso (&lt;1.5 Kg)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Segni e sintomi: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Dolore in ipocondrio dx ( emorragie epatiche)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Cefalea con disturbi visivi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Cecità occipitale</a:t>
            </a:r>
          </a:p>
          <a:p>
            <a:pPr marL="285750" indent="-285750">
              <a:buFontTx/>
              <a:buChar char="-"/>
            </a:pP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Iperreflessia</a:t>
            </a:r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Convulsioni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HELPP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syndrome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: emolisi, rialzo degli enzimi epatici,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piastrinopenia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.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4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8929" y="383458"/>
            <a:ext cx="79198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Terapia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 PA&gt;140/90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mmHg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in donne con:	proteinuria, 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		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ipt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 Arteriosa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pre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-esistente</a:t>
            </a:r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			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ipt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. Arteriosa con danno d’organo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Se non ci sono almeno uno di questi segni, si tratta da valori di PA&gt;150/95mmHg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FARMACI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alpha-metildopa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labetalolo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nifedipina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Attenzione all’aumento di peso in gravidanza!!!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Normopeso (BMI&lt;25 kg/m</a:t>
            </a:r>
            <a:r>
              <a:rPr lang="it-IT" baseline="30000" dirty="0" smtClean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)= 11.2-15.9 kg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Sovrappeso (BMI 25-30 kg/m</a:t>
            </a:r>
            <a:r>
              <a:rPr lang="it-IT" baseline="30000" dirty="0" smtClean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)= 6.8-11.2 kg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Obese (BMI&gt;30 kg/m</a:t>
            </a:r>
            <a:r>
              <a:rPr lang="it-IT" baseline="30000" dirty="0" smtClean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)= &lt;6.8kg.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0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3961" y="516194"/>
            <a:ext cx="81558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EPIDEMIOLOGIA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Aumento dell’incidenza negli ultimi anni per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un’invecchiamento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dell’età media delle gestanti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Aumento della distribuzione dei FRCV: diabete, dislipidemia, fumo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Aumento degli interventi correttivi per cardiopatie congenite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 più donne gravide con pregresse cardiopatie corrette.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50-90% delle cardiopatie della gravidanza nei paesi sottosviluppati è dovuta a malattia reumatica 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1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6413" y="722671"/>
            <a:ext cx="79936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In gravidanza: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Aumenta la gittata cardiaca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Aumentano i livelli di fibrinogeno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Aumentano i livelli di D-dimero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Aumentano i livelli di colesterolo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0" y="430776"/>
            <a:ext cx="3646539" cy="15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2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6698" y="294968"/>
            <a:ext cx="79198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Per la diagnosi di patologia cardiaca:</a:t>
            </a: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ECG</a:t>
            </a:r>
          </a:p>
          <a:p>
            <a:pPr marL="285750" indent="-285750">
              <a:buFontTx/>
              <a:buChar char="-"/>
            </a:pPr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Ecocardiogramma </a:t>
            </a:r>
          </a:p>
          <a:p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(TT meglio del TE)</a:t>
            </a:r>
          </a:p>
          <a:p>
            <a:pPr marL="285750" indent="-285750">
              <a:buFontTx/>
              <a:buChar char="-"/>
            </a:pPr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Test da sforzo</a:t>
            </a:r>
          </a:p>
          <a:p>
            <a:pPr marL="285750" indent="-285750">
              <a:buFontTx/>
              <a:buChar char="-"/>
            </a:pPr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Coronarografia?? </a:t>
            </a: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RX torace??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7" y="1726129"/>
            <a:ext cx="4601088" cy="45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722671"/>
            <a:ext cx="7978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Il rischio di avere un feto con cardiopatie congenite è molto legato alla familiarità e più elevato se la madre è affetta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Il momento migliore per la diagnosi precoce delle cardiopatie congenite è tra la 18-22 esima settimana di gestazione quando sia i tratti di efflusso che le strutture cardiache si sono già formate.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66" y="4488221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5910" y="693174"/>
            <a:ext cx="7816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La gestione delle comuni patologie </a:t>
            </a: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cardiche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 è la medesima nelle donne in gravidanza, </a:t>
            </a: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ovviamante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 qualunque tipo di strategia invasiva è più pericolosa.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Pertanto, si deve pesare benissimo ogni scelta medica sia </a:t>
            </a: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interventiva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 che farmacologica.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43" y="3801717"/>
            <a:ext cx="2857500" cy="2844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4" y="3801717"/>
            <a:ext cx="2844800" cy="2844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74" y="3801717"/>
            <a:ext cx="216616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3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471948"/>
            <a:ext cx="8229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Cardiomiopatia del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periparto</a:t>
            </a:r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Incidenza ogni 1:300-1:4000 gravidanze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Eziologia: non nota. Probabile implicazione della prolattina e di un suo possibile potente effetto vasoattivo, dopo clivaggio proteico.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Sintomi: segni e sintomi di scompenso cardiaco acuto in donne senza precedenti noti di cardiopatia. Aritmie.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ECO: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VSn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dilatato, FE &lt;45%.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Compare verso il termine della gravidanza o nei mesi subito successivi al parto.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6413" y="471948"/>
            <a:ext cx="7875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Terapia 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Quello dello scompenso</a:t>
            </a: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MA: vietati ACE-inibitori, </a:t>
            </a:r>
            <a:r>
              <a:rPr lang="it-IT" sz="2800" dirty="0" err="1" smtClean="0">
                <a:latin typeface="Tahoma" charset="0"/>
                <a:ea typeface="Tahoma" charset="0"/>
                <a:cs typeface="Tahoma" charset="0"/>
              </a:rPr>
              <a:t>sartani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 e diuretici(!).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Se shock intrattabile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 inotropi, IABP; VAD; e induzione del parto indipendentemente dall’età gestazionale.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20" y="3686251"/>
            <a:ext cx="3848305" cy="30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432" y="457200"/>
            <a:ext cx="8155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Ipertensione arteriosa in gravidanza</a:t>
            </a:r>
          </a:p>
          <a:p>
            <a:endParaRPr lang="it-IT" sz="20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Diagnosi solo dopo almeno due misurazioni con valori di BP non a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range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PA &gt;140/90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mmHg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 IPERTENSIONE ARTERIOSA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140-90/159/109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Ipt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. Arteriosa di grado lieve</a:t>
            </a: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&gt;160/110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Ipt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. Arteriosa severa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r>
              <a:rPr lang="it-IT" sz="20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Pre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-esistente: valori di PA elevati già prima della gravidanza o che si sviluppa entro la 20esima settimana.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Gestazionale: compare dopo la 20esima settimana e si risolve entro 42 gg dopo il parto. Si associa a proteinuria, edema (non più patognomonico).</a:t>
            </a:r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29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</TotalTime>
  <Words>462</Words>
  <Application>Microsoft Office PowerPoint</Application>
  <PresentationFormat>Presentazione su schermo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Rita Pavasini</dc:creator>
  <cp:lastModifiedBy>Computer_BZ</cp:lastModifiedBy>
  <cp:revision>12</cp:revision>
  <dcterms:created xsi:type="dcterms:W3CDTF">2017-09-28T16:18:06Z</dcterms:created>
  <dcterms:modified xsi:type="dcterms:W3CDTF">2017-12-07T14:28:26Z</dcterms:modified>
</cp:coreProperties>
</file>