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it-IT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1302" y="7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68B102-738A-4C1F-8ABA-CC7D1A1FFAE1}" type="datetimeFigureOut">
              <a:rPr lang="it-IT"/>
              <a:pPr>
                <a:defRPr/>
              </a:pPr>
              <a:t>24/05/2018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682588-3788-4C0B-96BF-245F16065C21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4633563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egnaposto titolo 1"/>
          <p:cNvSpPr>
            <a:spLocks noGrp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lo stile del titolo</a:t>
            </a:r>
          </a:p>
        </p:txBody>
      </p:sp>
      <p:sp>
        <p:nvSpPr>
          <p:cNvPr id="1027" name="Segnaposto testo 2"/>
          <p:cNvSpPr>
            <a:spLocks noGrp="1"/>
          </p:cNvSpPr>
          <p:nvPr>
            <p:ph type="body" idx="1"/>
          </p:nvPr>
        </p:nvSpPr>
        <p:spPr bwMode="auto">
          <a:xfrm>
            <a:off x="495300" y="1600201"/>
            <a:ext cx="8915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stili del testo dello schema</a:t>
            </a:r>
          </a:p>
          <a:p>
            <a:pPr lvl="1"/>
            <a:r>
              <a:rPr lang="it-IT" altLang="it-IT" smtClean="0"/>
              <a:t>Secondo livello</a:t>
            </a:r>
          </a:p>
          <a:p>
            <a:pPr lvl="2"/>
            <a:r>
              <a:rPr lang="it-IT" altLang="it-IT" smtClean="0"/>
              <a:t>Terzo livello</a:t>
            </a:r>
          </a:p>
          <a:p>
            <a:pPr lvl="3"/>
            <a:r>
              <a:rPr lang="it-IT" altLang="it-IT" smtClean="0"/>
              <a:t>Quarto livello</a:t>
            </a:r>
          </a:p>
          <a:p>
            <a:pPr lvl="4"/>
            <a:r>
              <a:rPr lang="it-IT" altLang="it-IT" smtClean="0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EBD2540-6D91-4F8C-87E4-748D5AE1958C}" type="datetimeFigureOut">
              <a:rPr lang="it-IT"/>
              <a:pPr>
                <a:defRPr/>
              </a:pPr>
              <a:t>24/05/2018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44F74506-008D-4870-91BB-6E967637A631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ttangolo 4"/>
          <p:cNvSpPr>
            <a:spLocks noChangeArrowheads="1"/>
          </p:cNvSpPr>
          <p:nvPr/>
        </p:nvSpPr>
        <p:spPr bwMode="auto">
          <a:xfrm>
            <a:off x="415925" y="1484784"/>
            <a:ext cx="9074150" cy="24929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it-IT" altLang="it-IT" sz="2000" b="1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Corso di laurea </a:t>
            </a:r>
            <a:r>
              <a:rPr lang="it-IT" altLang="it-IT" sz="2000" b="1" cap="smal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it-IT" altLang="it-IT" sz="2000" b="1" cap="small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_______________________________________________________________</a:t>
            </a:r>
            <a:endParaRPr lang="it-IT" altLang="it-IT" sz="2000" b="1" cap="smal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it-IT" altLang="it-IT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it-IT" alt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TITOLO DELLA </a:t>
            </a:r>
            <a:r>
              <a:rPr lang="it-IT" altLang="it-I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TESI riga 1</a:t>
            </a:r>
          </a:p>
          <a:p>
            <a:pPr algn="ctr" eaLnBrk="1" hangingPunct="1">
              <a:spcBef>
                <a:spcPct val="0"/>
              </a:spcBef>
              <a:buNone/>
              <a:defRPr/>
            </a:pPr>
            <a:r>
              <a:rPr lang="it-IT" alt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TITOLO DELLA </a:t>
            </a:r>
            <a:r>
              <a:rPr lang="it-IT" altLang="it-I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TESI </a:t>
            </a:r>
            <a:r>
              <a:rPr lang="it-IT" alt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riga 2</a:t>
            </a:r>
          </a:p>
          <a:p>
            <a:pPr algn="ctr" eaLnBrk="1" hangingPunct="1">
              <a:spcBef>
                <a:spcPct val="0"/>
              </a:spcBef>
              <a:buNone/>
              <a:defRPr/>
            </a:pPr>
            <a:r>
              <a:rPr lang="it-IT" altLang="it-I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TITOLO </a:t>
            </a:r>
            <a:r>
              <a:rPr lang="it-IT" alt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DELLA </a:t>
            </a:r>
            <a:r>
              <a:rPr lang="it-IT" altLang="it-I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TESI </a:t>
            </a:r>
            <a:r>
              <a:rPr lang="it-IT" alt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riga </a:t>
            </a:r>
            <a:r>
              <a:rPr lang="it-IT" altLang="it-I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it-IT" altLang="it-IT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None/>
              <a:defRPr/>
            </a:pPr>
            <a:endParaRPr lang="it-IT" altLang="it-IT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it-IT" altLang="it-IT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9798968"/>
              </p:ext>
            </p:extLst>
          </p:nvPr>
        </p:nvGraphicFramePr>
        <p:xfrm>
          <a:off x="740532" y="4653136"/>
          <a:ext cx="8424937" cy="17068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586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982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613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0666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Relatore:</a:t>
                      </a:r>
                      <a:endParaRPr lang="it-IT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Prof./Dott. </a:t>
                      </a:r>
                      <a:r>
                        <a:rPr lang="it-IT" sz="1400" b="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Nome Cognome</a:t>
                      </a:r>
                      <a:r>
                        <a:rPr lang="it-IT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	</a:t>
                      </a:r>
                      <a:endParaRPr lang="it-IT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Laureanda/o:</a:t>
                      </a:r>
                      <a:endParaRPr lang="it-IT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 b="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Nome Cognome</a:t>
                      </a:r>
                      <a:endParaRPr lang="it-IT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Secondo Relatore:</a:t>
                      </a:r>
                      <a:endParaRPr lang="it-IT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Prof./Dott. </a:t>
                      </a:r>
                      <a:r>
                        <a:rPr lang="it-IT" sz="14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Nome Cognome</a:t>
                      </a:r>
                      <a:endParaRPr lang="it-IT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	</a:t>
                      </a:r>
                      <a:endParaRPr lang="it-IT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Correlatore</a:t>
                      </a:r>
                      <a:endParaRPr lang="it-IT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Prof./Dott. </a:t>
                      </a:r>
                      <a:r>
                        <a:rPr lang="it-IT" sz="14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Nome Cognome</a:t>
                      </a:r>
                      <a:endParaRPr lang="it-IT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	</a:t>
                      </a:r>
                      <a:endParaRPr lang="it-IT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Anno Accademico </a:t>
                      </a:r>
                      <a:r>
                        <a:rPr lang="it-IT" sz="140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20__</a:t>
                      </a:r>
                      <a:r>
                        <a:rPr lang="it-IT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– </a:t>
                      </a:r>
                      <a:r>
                        <a:rPr lang="it-IT" sz="140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20__</a:t>
                      </a:r>
                      <a:endParaRPr lang="it-IT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2" name="Immagin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2732" y="412605"/>
            <a:ext cx="2580535" cy="107217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55</Words>
  <Application>Microsoft Office PowerPoint</Application>
  <PresentationFormat>A4 (21x29,7 cm)</PresentationFormat>
  <Paragraphs>32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Tema di Office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Computer_VM</dc:creator>
  <cp:lastModifiedBy>Utente Windows</cp:lastModifiedBy>
  <cp:revision>12</cp:revision>
  <dcterms:created xsi:type="dcterms:W3CDTF">2013-04-09T10:51:30Z</dcterms:created>
  <dcterms:modified xsi:type="dcterms:W3CDTF">2018-05-24T14:31:31Z</dcterms:modified>
</cp:coreProperties>
</file>