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0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B102-738A-4C1F-8ABA-CC7D1A1FFAE1}" type="datetimeFigureOut">
              <a:rPr lang="it-IT"/>
              <a:pPr>
                <a:defRPr/>
              </a:pPr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82588-3788-4C0B-96BF-245F1606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6335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BD2540-6D91-4F8C-87E4-748D5AE1958C}" type="datetimeFigureOut">
              <a:rPr lang="it-IT"/>
              <a:pPr>
                <a:defRPr/>
              </a:pPr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F74506-008D-4870-91BB-6E967637A6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ttangolo 4"/>
          <p:cNvSpPr>
            <a:spLocks noChangeArrowheads="1"/>
          </p:cNvSpPr>
          <p:nvPr/>
        </p:nvSpPr>
        <p:spPr bwMode="auto">
          <a:xfrm>
            <a:off x="415925" y="1484784"/>
            <a:ext cx="907415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</a:t>
            </a:r>
            <a:r>
              <a:rPr lang="it-IT" altLang="it-IT" sz="20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b="1" cap="smal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it-IT" altLang="it-IT" sz="20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riga 1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riga 2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TITOLO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it-IT" alt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798968"/>
              </p:ext>
            </p:extLst>
          </p:nvPr>
        </p:nvGraphicFramePr>
        <p:xfrm>
          <a:off x="740532" y="4653136"/>
          <a:ext cx="8424937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Relatore: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Laureanda/o: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Secondo Relatore: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Correlatore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Anno Accademico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732" y="412605"/>
            <a:ext cx="2580535" cy="1072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55</Words>
  <Application>Microsoft Office PowerPoint</Application>
  <PresentationFormat>A4 (21x29,7 cm)</PresentationFormat>
  <Paragraphs>32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Computer_VM</dc:creator>
  <cp:lastModifiedBy>Utente Windows</cp:lastModifiedBy>
  <cp:revision>12</cp:revision>
  <dcterms:created xsi:type="dcterms:W3CDTF">2013-04-09T10:51:30Z</dcterms:created>
  <dcterms:modified xsi:type="dcterms:W3CDTF">2018-05-24T14:31:31Z</dcterms:modified>
</cp:coreProperties>
</file>