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906000" cy="6858000" type="A4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90" y="14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8B102-738A-4C1F-8ABA-CC7D1A1FFAE1}" type="datetimeFigureOut">
              <a:rPr lang="it-IT"/>
              <a:pPr>
                <a:defRPr/>
              </a:pPr>
              <a:t>25/09/2019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82588-3788-4C0B-96BF-245F16065C2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463356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95300" y="1600201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EBD2540-6D91-4F8C-87E4-748D5AE1958C}" type="datetimeFigureOut">
              <a:rPr lang="it-IT"/>
              <a:pPr>
                <a:defRPr/>
              </a:pPr>
              <a:t>25/09/2019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4F74506-008D-4870-91BB-6E967637A63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ttangolo 4"/>
          <p:cNvSpPr>
            <a:spLocks noChangeArrowheads="1"/>
          </p:cNvSpPr>
          <p:nvPr/>
        </p:nvSpPr>
        <p:spPr bwMode="auto">
          <a:xfrm>
            <a:off x="415925" y="1484784"/>
            <a:ext cx="907415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20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Corso di laurea </a:t>
            </a:r>
            <a:r>
              <a:rPr lang="it-IT" altLang="it-IT" sz="2000" b="1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2000" b="1" cap="small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it-IT" altLang="it-IT" sz="2000" b="1" cap="sm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it-IT" alt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TITOLO DELLA </a:t>
            </a:r>
            <a:r>
              <a:rPr lang="it-IT" alt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TESI riga 1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it-IT" alt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TITOLO DELLA </a:t>
            </a:r>
            <a:r>
              <a:rPr lang="it-IT" alt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TESI </a:t>
            </a:r>
            <a:r>
              <a:rPr lang="it-IT" alt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riga 2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it-IT" alt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TITOLO </a:t>
            </a:r>
            <a:r>
              <a:rPr lang="it-IT" alt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DELLA </a:t>
            </a:r>
            <a:r>
              <a:rPr lang="it-IT" alt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TESI </a:t>
            </a:r>
            <a:r>
              <a:rPr lang="it-IT" alt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riga </a:t>
            </a:r>
            <a:r>
              <a:rPr lang="it-IT" alt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it-IT" alt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None/>
              <a:defRPr/>
            </a:pPr>
            <a:endParaRPr lang="it-IT" alt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it-IT" alt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9798968"/>
              </p:ext>
            </p:extLst>
          </p:nvPr>
        </p:nvGraphicFramePr>
        <p:xfrm>
          <a:off x="740532" y="4653136"/>
          <a:ext cx="8424937" cy="1706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586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8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13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066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Relatore:</a:t>
                      </a:r>
                      <a:endParaRPr lang="it-IT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Prof./Dott. </a:t>
                      </a:r>
                      <a:r>
                        <a:rPr lang="it-IT" sz="14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Nome Cognome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endParaRPr lang="it-IT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Laureanda/o:</a:t>
                      </a:r>
                      <a:endParaRPr lang="it-IT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Nome Cognome</a:t>
                      </a:r>
                      <a:endParaRPr lang="it-IT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Secondo Relatore:</a:t>
                      </a:r>
                      <a:endParaRPr lang="it-IT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Prof./Dott. </a:t>
                      </a: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Nome Cognome</a:t>
                      </a:r>
                      <a:endParaRPr lang="it-IT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endParaRPr lang="it-IT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Correlatore</a:t>
                      </a:r>
                      <a:endParaRPr lang="it-IT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Prof./Dott. </a:t>
                      </a: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Nome Cognome</a:t>
                      </a:r>
                      <a:endParaRPr lang="it-IT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endParaRPr lang="it-IT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Anno Accademico 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20__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20__</a:t>
                      </a:r>
                      <a:endParaRPr lang="it-IT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2732" y="412605"/>
            <a:ext cx="2580535" cy="10721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213D7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004" y="2510775"/>
            <a:ext cx="4419992" cy="1836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005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55</Words>
  <Application>Microsoft Office PowerPoint</Application>
  <PresentationFormat>A4 (21x29,7 cm)</PresentationFormat>
  <Paragraphs>32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Tema di Office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Computer_VM</dc:creator>
  <cp:lastModifiedBy>150ore</cp:lastModifiedBy>
  <cp:revision>13</cp:revision>
  <dcterms:created xsi:type="dcterms:W3CDTF">2013-04-09T10:51:30Z</dcterms:created>
  <dcterms:modified xsi:type="dcterms:W3CDTF">2019-09-25T07:31:38Z</dcterms:modified>
</cp:coreProperties>
</file>