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597" r:id="rId3"/>
    <p:sldId id="569" r:id="rId4"/>
    <p:sldId id="570" r:id="rId5"/>
    <p:sldId id="571" r:id="rId6"/>
    <p:sldId id="572" r:id="rId7"/>
    <p:sldId id="573" r:id="rId8"/>
    <p:sldId id="574" r:id="rId9"/>
    <p:sldId id="575" r:id="rId10"/>
    <p:sldId id="576" r:id="rId11"/>
    <p:sldId id="577" r:id="rId12"/>
    <p:sldId id="578" r:id="rId13"/>
    <p:sldId id="579" r:id="rId14"/>
    <p:sldId id="580" r:id="rId15"/>
    <p:sldId id="581" r:id="rId16"/>
    <p:sldId id="582" r:id="rId17"/>
    <p:sldId id="583" r:id="rId18"/>
    <p:sldId id="584" r:id="rId19"/>
    <p:sldId id="585" r:id="rId20"/>
    <p:sldId id="589" r:id="rId21"/>
    <p:sldId id="590" r:id="rId22"/>
    <p:sldId id="591" r:id="rId23"/>
    <p:sldId id="592" r:id="rId24"/>
    <p:sldId id="593" r:id="rId25"/>
    <p:sldId id="600" r:id="rId26"/>
    <p:sldId id="601" r:id="rId27"/>
    <p:sldId id="602" r:id="rId28"/>
    <p:sldId id="606" r:id="rId2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137F94-9C44-4997-89E0-22BC36EA405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AA1DBE-9AC4-4DF1-97FA-63F24FAD12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FCF961-E846-4454-A550-0805C03124AC}" type="datetimeFigureOut">
              <a:rPr lang="it-IT" smtClean="0"/>
              <a:pPr/>
              <a:t>14/01/2020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20BCED-7A5F-4CD7-B088-1B48A7145EA1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186901"/>
            <a:ext cx="9144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 sz="3600" dirty="0" smtClean="0"/>
          </a:p>
          <a:p>
            <a:pPr algn="ctr"/>
            <a:r>
              <a:rPr lang="it-IT" sz="3600" b="1" dirty="0" smtClean="0"/>
              <a:t>IL CONTRIBUTO DELLE POLITICHE PER LA SALUTE ALLO SVILUPPO SOSTENIBILE E IL CONTRIBUTO DELLO SVILUPPO SOSTENIBILE ALLE POLITICHE PER LA SALUTE</a:t>
            </a:r>
          </a:p>
          <a:p>
            <a:pPr algn="ctr"/>
            <a:endParaRPr lang="it-IT" sz="3600" b="1" dirty="0" smtClean="0"/>
          </a:p>
          <a:p>
            <a:pPr algn="ctr"/>
            <a:r>
              <a:rPr lang="it-IT" sz="2400" dirty="0" smtClean="0"/>
              <a:t>Gabriele </a:t>
            </a:r>
            <a:r>
              <a:rPr lang="it-IT" sz="2400" dirty="0" err="1" smtClean="0"/>
              <a:t>Rinaldi</a:t>
            </a:r>
            <a:endParaRPr lang="it-IT" sz="2400" dirty="0" smtClean="0"/>
          </a:p>
          <a:p>
            <a:pPr algn="ctr"/>
            <a:r>
              <a:rPr lang="it-IT" sz="2400" b="1" dirty="0" smtClean="0"/>
              <a:t>Authority per l’Autorizzazione, l’Accreditamento </a:t>
            </a:r>
          </a:p>
          <a:p>
            <a:pPr algn="ctr"/>
            <a:r>
              <a:rPr lang="it-IT" sz="2400" b="1" dirty="0" smtClean="0"/>
              <a:t>e la Qualità dei Servizi Sanitari, Socio-Sanitari e Socio-Educativi</a:t>
            </a:r>
          </a:p>
          <a:p>
            <a:pPr algn="ctr"/>
            <a:r>
              <a:rPr lang="it-IT" sz="2400" b="1" i="1" dirty="0" smtClean="0"/>
              <a:t>Repubblica di San Marino</a:t>
            </a:r>
          </a:p>
          <a:p>
            <a:pPr algn="ctr"/>
            <a:r>
              <a:rPr lang="it-IT" sz="2400" dirty="0" smtClean="0"/>
              <a:t> </a:t>
            </a:r>
          </a:p>
          <a:p>
            <a:pPr algn="ctr"/>
            <a:endParaRPr lang="it-IT" sz="2400" dirty="0" smtClean="0"/>
          </a:p>
          <a:p>
            <a:pPr algn="ctr"/>
            <a:r>
              <a:rPr lang="it-IT" sz="2400" dirty="0" smtClean="0"/>
              <a:t>Ferrara 10 Gennaio 2020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0" y="831751"/>
            <a:ext cx="1333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7063" y="2138363"/>
            <a:ext cx="28098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4016"/>
            <a:ext cx="792088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12</a:t>
            </a:fld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65991"/>
            <a:ext cx="8820472" cy="77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419" y="980728"/>
            <a:ext cx="24479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888826"/>
            <a:ext cx="4267200" cy="592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322" y="2383110"/>
            <a:ext cx="42481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6" y="65991"/>
            <a:ext cx="8820472" cy="77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11030" y="1700808"/>
            <a:ext cx="3981450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973410"/>
            <a:ext cx="3990975" cy="569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14</a:t>
            </a:fld>
            <a:endParaRPr lang="it-IT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3350"/>
            <a:ext cx="3924300" cy="659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6715" y="1050751"/>
            <a:ext cx="3895725" cy="576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65991"/>
            <a:ext cx="5616623" cy="62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15</a:t>
            </a:fld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39528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3513" y="984076"/>
            <a:ext cx="3990975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4016" y="65991"/>
            <a:ext cx="8820472" cy="770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910996"/>
            <a:ext cx="9027368" cy="275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44624"/>
            <a:ext cx="6264696" cy="3505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32656"/>
            <a:ext cx="900100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3429000"/>
            <a:ext cx="9073008" cy="26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463022"/>
            <a:ext cx="9143999" cy="2677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75450"/>
            <a:ext cx="9144000" cy="2705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7" y="476672"/>
            <a:ext cx="8892479" cy="299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08720"/>
            <a:ext cx="9088124" cy="2173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72056"/>
            <a:ext cx="8676456" cy="2173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4016"/>
            <a:ext cx="3824121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260648"/>
            <a:ext cx="4680520" cy="2619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17168" y="3429000"/>
            <a:ext cx="219519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645024"/>
            <a:ext cx="3901878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2389"/>
            <a:ext cx="4416589" cy="6328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5271" y="3212976"/>
            <a:ext cx="395122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4624"/>
            <a:ext cx="9036346" cy="3115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3501008"/>
            <a:ext cx="8928992" cy="2965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985618"/>
            <a:ext cx="9036496" cy="222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3538" y="188640"/>
            <a:ext cx="58769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716" y="3537987"/>
            <a:ext cx="8914780" cy="298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8964488" cy="3317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665248"/>
            <a:ext cx="8831932" cy="300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852309"/>
            <a:ext cx="8958641" cy="2216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16632"/>
            <a:ext cx="6624736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egnaposto data 1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23555" name="Segnaposto piè di pagina 2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23556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3CAF85-C65D-488E-B4FD-B7F7288B1DA5}" type="slidenum">
              <a:rPr lang="it-IT" altLang="it-IT" smtClean="0"/>
              <a:pPr/>
              <a:t>25</a:t>
            </a:fld>
            <a:endParaRPr lang="it-IT" altLang="it-IT" smtClean="0"/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2" cstate="print"/>
          <a:srcRect l="-294" t="8858" r="75887" b="31004"/>
          <a:stretch>
            <a:fillRect/>
          </a:stretch>
        </p:blipFill>
        <p:spPr bwMode="auto">
          <a:xfrm>
            <a:off x="301625" y="44450"/>
            <a:ext cx="2974975" cy="586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3"/>
          <p:cNvPicPr>
            <a:picLocks noChangeAspect="1" noChangeArrowheads="1"/>
          </p:cNvPicPr>
          <p:nvPr/>
        </p:nvPicPr>
        <p:blipFill>
          <a:blip r:embed="rId3" cstate="print"/>
          <a:srcRect t="23253" r="81496" b="47981"/>
          <a:stretch>
            <a:fillRect/>
          </a:stretch>
        </p:blipFill>
        <p:spPr bwMode="auto">
          <a:xfrm>
            <a:off x="3540125" y="2136775"/>
            <a:ext cx="2255838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4"/>
          <p:cNvPicPr>
            <a:picLocks noChangeAspect="1" noChangeArrowheads="1"/>
          </p:cNvPicPr>
          <p:nvPr/>
        </p:nvPicPr>
        <p:blipFill>
          <a:blip r:embed="rId4" cstate="print"/>
          <a:srcRect t="25468" r="81201" b="32849"/>
          <a:stretch>
            <a:fillRect/>
          </a:stretch>
        </p:blipFill>
        <p:spPr bwMode="auto">
          <a:xfrm>
            <a:off x="6169025" y="2100263"/>
            <a:ext cx="2290763" cy="406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data 1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24579" name="Segnaposto piè di pagina 2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24580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A4BEC7-E992-4986-8997-28CD5EC39711}" type="slidenum">
              <a:rPr lang="it-IT" altLang="it-IT" smtClean="0"/>
              <a:pPr/>
              <a:t>26</a:t>
            </a:fld>
            <a:endParaRPr lang="it-IT" altLang="it-IT" smtClean="0"/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2" cstate="print"/>
          <a:srcRect t="8858" r="25690" b="33218"/>
          <a:stretch>
            <a:fillRect/>
          </a:stretch>
        </p:blipFill>
        <p:spPr bwMode="auto">
          <a:xfrm>
            <a:off x="0" y="863600"/>
            <a:ext cx="9059863" cy="564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egnaposto data 1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25603" name="Segnaposto piè di pagina 2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25604" name="Segnaposto numero diapositiva 3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0D877D3-314D-4730-98F8-4AEDFB99D7F5}" type="slidenum">
              <a:rPr lang="it-IT" altLang="it-IT" smtClean="0"/>
              <a:pPr/>
              <a:t>27</a:t>
            </a:fld>
            <a:endParaRPr lang="it-IT" altLang="it-IT" smtClean="0"/>
          </a:p>
        </p:txBody>
      </p:sp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2" cstate="print"/>
          <a:srcRect t="17348" r="22736" b="33218"/>
          <a:stretch>
            <a:fillRect/>
          </a:stretch>
        </p:blipFill>
        <p:spPr bwMode="auto">
          <a:xfrm>
            <a:off x="0" y="44450"/>
            <a:ext cx="8753475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egnaposto data 3"/>
          <p:cNvSpPr>
            <a:spLocks noGrp="1"/>
          </p:cNvSpPr>
          <p:nvPr>
            <p:ph type="dt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105475" name="Segnaposto piè di pagina 4"/>
          <p:cNvSpPr>
            <a:spLocks noGrp="1"/>
          </p:cNvSpPr>
          <p:nvPr>
            <p:ph type="ftr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endParaRPr lang="it-IT" altLang="it-IT" smtClean="0"/>
          </a:p>
        </p:txBody>
      </p:sp>
      <p:sp>
        <p:nvSpPr>
          <p:cNvPr id="105476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1F64105-453F-44E7-A346-8E946FB7BF4C}" type="slidenum">
              <a:rPr lang="it-IT" altLang="it-IT" smtClean="0"/>
              <a:pPr/>
              <a:t>28</a:t>
            </a:fld>
            <a:endParaRPr lang="it-IT" altLang="it-IT" smtClean="0"/>
          </a:p>
        </p:txBody>
      </p:sp>
      <p:pic>
        <p:nvPicPr>
          <p:cNvPr id="105477" name="Picture 2"/>
          <p:cNvPicPr>
            <a:picLocks noChangeAspect="1" noChangeArrowheads="1"/>
          </p:cNvPicPr>
          <p:nvPr/>
        </p:nvPicPr>
        <p:blipFill>
          <a:blip r:embed="rId2" cstate="print"/>
          <a:srcRect t="8858" r="2362" b="27682"/>
          <a:stretch>
            <a:fillRect/>
          </a:stretch>
        </p:blipFill>
        <p:spPr bwMode="auto">
          <a:xfrm>
            <a:off x="323850" y="73025"/>
            <a:ext cx="8569325" cy="660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4016"/>
            <a:ext cx="7344816" cy="6309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338" y="116632"/>
            <a:ext cx="75533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696"/>
            <a:ext cx="9073332" cy="705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988840"/>
            <a:ext cx="17049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2636912"/>
            <a:ext cx="174307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3861048"/>
            <a:ext cx="14097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69590" y="4575026"/>
            <a:ext cx="11620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1988840"/>
            <a:ext cx="18573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Picture 1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51720" y="2852936"/>
            <a:ext cx="1476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Picture 1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23728" y="3212976"/>
            <a:ext cx="10858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9" name="Picture 1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7504" y="3140968"/>
            <a:ext cx="714375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Picture 1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7504" y="3427090"/>
            <a:ext cx="14573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Picture 1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051720" y="3887713"/>
            <a:ext cx="15335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2" name="Picture 1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139952" y="1988840"/>
            <a:ext cx="264795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3" name="Picture 19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114006" y="2492896"/>
            <a:ext cx="27622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4" name="Picture 20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452320" y="1988840"/>
            <a:ext cx="14573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6" name="Picture 22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467922" y="2492896"/>
            <a:ext cx="13525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Picture 23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596336" y="2852936"/>
            <a:ext cx="11239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369"/>
            <a:ext cx="289560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0413" y="1828800"/>
            <a:ext cx="2543175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6880" y="1833563"/>
            <a:ext cx="289560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1" y="404664"/>
            <a:ext cx="2350920" cy="1009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1200"/>
            <a:ext cx="25812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990700"/>
            <a:ext cx="2657648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6405" y="2060848"/>
            <a:ext cx="28860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9" y="548680"/>
            <a:ext cx="230425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28975" y="1660798"/>
            <a:ext cx="2686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76872"/>
            <a:ext cx="4499992" cy="4231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204864"/>
            <a:ext cx="460851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188640"/>
            <a:ext cx="4381756" cy="127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35285"/>
            <a:ext cx="4381756" cy="127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2300" y="1484784"/>
            <a:ext cx="2819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2276872"/>
            <a:ext cx="4712661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02632" y="2276872"/>
            <a:ext cx="440587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8641D-7A01-4489-B4D4-860B08897F8C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0" y="116632"/>
            <a:ext cx="13335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5713" y="836712"/>
            <a:ext cx="1552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556792"/>
            <a:ext cx="2828925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8488" y="1484784"/>
            <a:ext cx="2867025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69471" y="1549102"/>
            <a:ext cx="286702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74</Words>
  <Application>Microsoft Office PowerPoint</Application>
  <PresentationFormat>Presentazione su schermo (4:3)</PresentationFormat>
  <Paragraphs>37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direttore</dc:creator>
  <cp:lastModifiedBy>direttore</cp:lastModifiedBy>
  <cp:revision>8</cp:revision>
  <dcterms:created xsi:type="dcterms:W3CDTF">2020-01-04T11:12:12Z</dcterms:created>
  <dcterms:modified xsi:type="dcterms:W3CDTF">2020-01-14T07:57:50Z</dcterms:modified>
</cp:coreProperties>
</file>