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23.xml" ContentType="application/vnd.openxmlformats-officedocument.presentationml.slide+xml"/>
  <Override PartName="/ppt/slides/slide6.xml" ContentType="application/vnd.openxmlformats-officedocument.presentationml.slide+xml"/>
  <Override PartName="/ppt/slides/slide24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0.xml.rels" ContentType="application/vnd.openxmlformats-package.relationships+xml"/>
  <Override PartName="/ppt/slides/_rels/slide21.xml.rels" ContentType="application/vnd.openxmlformats-package.relationships+xml"/>
  <Override PartName="/ppt/slides/_rels/slide22.xml.rels" ContentType="application/vnd.openxmlformats-package.relationships+xml"/>
  <Override PartName="/ppt/slides/_rels/slide23.xml.rels" ContentType="application/vnd.openxmlformats-package.relationships+xml"/>
  <Override PartName="/ppt/slides/_rels/slide24.xml.rels" ContentType="application/vnd.openxmlformats-package.relationships+xml"/>
  <Override PartName="/ppt/media/image9.png" ContentType="image/png"/>
  <Override PartName="/ppt/media/image7.jpeg" ContentType="image/jpeg"/>
  <Override PartName="/ppt/media/image1.png" ContentType="image/png"/>
  <Override PartName="/ppt/media/image2.png" ContentType="image/png"/>
  <Override PartName="/ppt/media/image5.png" ContentType="image/png"/>
  <Override PartName="/ppt/media/image3.jpeg" ContentType="image/jpeg"/>
  <Override PartName="/ppt/media/image4.png" ContentType="image/png"/>
  <Override PartName="/ppt/media/image6.png" ContentType="image/png"/>
  <Override PartName="/ppt/media/image23.jpeg" ContentType="image/jpeg"/>
  <Override PartName="/ppt/media/image8.png" ContentType="image/png"/>
  <Override PartName="/ppt/media/image31.gif" ContentType="image/gif"/>
  <Override PartName="/ppt/media/image10.png" ContentType="image/png"/>
  <Override PartName="/ppt/media/image11.png" ContentType="image/png"/>
  <Override PartName="/ppt/media/image12.jpeg" ContentType="image/jpe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24.jpeg" ContentType="image/jpe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  <Override PartName="/ppt/media/image21.jpeg" ContentType="image/jpeg"/>
  <Override PartName="/ppt/media/image22.jpeg" ContentType="image/jpeg"/>
  <Override PartName="/ppt/media/image25.jpeg" ContentType="image/jpeg"/>
  <Override PartName="/ppt/media/image26.png" ContentType="image/png"/>
  <Override PartName="/ppt/media/image27.jpeg" ContentType="image/jpeg"/>
  <Override PartName="/ppt/media/image28.png" ContentType="image/png"/>
  <Override PartName="/ppt/media/image29.png" ContentType="image/png"/>
  <Override PartName="/ppt/media/image30.png" ContentType="image/png"/>
  <Override PartName="/ppt/media/image32.png" ContentType="image/png"/>
  <Override PartName="/ppt/media/image33.png" ContentType="image/png"/>
  <Override PartName="/ppt/media/image34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</p:sldIdLst>
  <p:sldSz cx="9144000" cy="6858000"/>
  <p:notesSz cx="7772400" cy="100584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en-US" sz="4400" spc="-1" strike="noStrike">
                <a:latin typeface="Arial"/>
              </a:rPr>
              <a:t>Fai clic per modificare il formato del testo del titolo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Fai clic per modificare il formato del testo della struttura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Secondo livello struttura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Terzo livello struttura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Quarto livello struttura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Quinto livello struttura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Sesto livello struttura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Settimo livello struttura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b="0" lang="en-US" sz="4400" spc="-1" strike="noStrike">
                <a:latin typeface="Arial"/>
              </a:rPr>
              <a:t>Fai clic per modificare il formato del testo del titolo</a:t>
            </a:r>
            <a:endParaRPr b="0" lang="en-US" sz="4400" spc="-1" strike="noStrike"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Fai clic per modificare il formato del testo della struttura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Secondo livello struttura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Terzo livello struttura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Quarto livello struttura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Quinto livello struttura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Sesto livello struttura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Settimo livello struttura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jpeg"/><Relationship Id="rId3" Type="http://schemas.openxmlformats.org/officeDocument/2006/relationships/image" Target="../media/image13.png"/><Relationship Id="rId4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1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image" Target="../media/image21.jpeg"/><Relationship Id="rId3" Type="http://schemas.openxmlformats.org/officeDocument/2006/relationships/image" Target="../media/image22.jpeg"/><Relationship Id="rId4" Type="http://schemas.openxmlformats.org/officeDocument/2006/relationships/image" Target="../media/image23.jpeg"/><Relationship Id="rId5" Type="http://schemas.openxmlformats.org/officeDocument/2006/relationships/image" Target="../media/image24.jpeg"/><Relationship Id="rId6" Type="http://schemas.openxmlformats.org/officeDocument/2006/relationships/image" Target="../media/image25.jpeg"/><Relationship Id="rId7" Type="http://schemas.openxmlformats.org/officeDocument/2006/relationships/slideLayout" Target="../slideLayouts/slideLayout1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image" Target="../media/image27.jpeg"/><Relationship Id="rId3" Type="http://schemas.openxmlformats.org/officeDocument/2006/relationships/slideLayout" Target="../slideLayouts/slideLayout1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slideLayout" Target="../slideLayouts/slideLayout1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image" Target="../media/image31.gif"/><Relationship Id="rId3" Type="http://schemas.openxmlformats.org/officeDocument/2006/relationships/slideLayout" Target="../slideLayouts/slideLayout13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slideLayout" Target="../slideLayouts/slideLayout13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slideLayout" Target="../slideLayouts/slideLayout1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34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jpeg"/><Relationship Id="rId3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CustomShape 1"/>
          <p:cNvSpPr/>
          <p:nvPr/>
        </p:nvSpPr>
        <p:spPr>
          <a:xfrm>
            <a:off x="457200" y="116640"/>
            <a:ext cx="8227800" cy="1141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en-US" sz="4000" spc="-1" strike="noStrike">
                <a:solidFill>
                  <a:srgbClr val="000000"/>
                </a:solidFill>
                <a:latin typeface="Calibri"/>
                <a:ea typeface="DejaVu Sans"/>
              </a:rPr>
              <a:t>English for Nurses, Midwives, and Health Professionals – Lesson 2</a:t>
            </a:r>
            <a:endParaRPr b="0" lang="en-US" sz="4000" spc="-1" strike="noStrike">
              <a:latin typeface="Arial"/>
            </a:endParaRPr>
          </a:p>
        </p:txBody>
      </p:sp>
      <p:sp>
        <p:nvSpPr>
          <p:cNvPr id="77" name="CustomShape 2"/>
          <p:cNvSpPr/>
          <p:nvPr/>
        </p:nvSpPr>
        <p:spPr>
          <a:xfrm>
            <a:off x="251640" y="1600200"/>
            <a:ext cx="8567280" cy="4923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marL="343080" indent="-341280">
              <a:lnSpc>
                <a:spcPct val="100000"/>
              </a:lnSpc>
              <a:spcBef>
                <a:spcPts val="72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600" spc="-1" strike="noStrike">
                <a:solidFill>
                  <a:srgbClr val="000000"/>
                </a:solidFill>
                <a:latin typeface="Calibri"/>
                <a:ea typeface="DejaVu Sans"/>
              </a:rPr>
              <a:t>Results of Entry Test </a:t>
            </a:r>
            <a:endParaRPr b="0" lang="en-US" sz="3600" spc="-1" strike="noStrike">
              <a:latin typeface="Arial"/>
            </a:endParaRPr>
          </a:p>
          <a:p>
            <a:pPr marL="343080" indent="-341280">
              <a:lnSpc>
                <a:spcPct val="100000"/>
              </a:lnSpc>
              <a:spcBef>
                <a:spcPts val="72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600" spc="-1" strike="noStrike">
                <a:solidFill>
                  <a:srgbClr val="000000"/>
                </a:solidFill>
                <a:latin typeface="Calibri"/>
                <a:ea typeface="DejaVu Sans"/>
              </a:rPr>
              <a:t>Activities on your own</a:t>
            </a:r>
            <a:endParaRPr b="0" lang="en-US" sz="3600" spc="-1" strike="noStrike">
              <a:latin typeface="Arial"/>
            </a:endParaRPr>
          </a:p>
          <a:p>
            <a:pPr marL="343080" indent="-341280">
              <a:lnSpc>
                <a:spcPct val="100000"/>
              </a:lnSpc>
              <a:spcBef>
                <a:spcPts val="72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600" spc="-1" strike="noStrike">
                <a:solidFill>
                  <a:srgbClr val="000000"/>
                </a:solidFill>
                <a:latin typeface="Calibri"/>
                <a:ea typeface="DejaVu Sans"/>
              </a:rPr>
              <a:t>Today’s class:</a:t>
            </a:r>
            <a:endParaRPr b="0" lang="en-US" sz="3600" spc="-1" strike="noStrike">
              <a:latin typeface="Arial"/>
            </a:endParaRPr>
          </a:p>
          <a:p>
            <a:pPr lvl="1" marL="743040" indent="-28404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Health  and illness</a:t>
            </a:r>
            <a:endParaRPr b="0" lang="en-US" sz="2800" spc="-1" strike="noStrike">
              <a:latin typeface="Arial"/>
            </a:endParaRPr>
          </a:p>
          <a:p>
            <a:pPr lvl="1" marL="743040" indent="-28404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Parts of the body 1</a:t>
            </a:r>
            <a:endParaRPr b="0" lang="en-US" sz="2800" spc="-1" strike="noStrike">
              <a:latin typeface="Arial"/>
            </a:endParaRPr>
          </a:p>
          <a:p>
            <a:pPr lvl="1" marL="743040" indent="-28404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Parts of the body 2</a:t>
            </a:r>
            <a:endParaRPr b="0" lang="en-US" sz="2800" spc="-1" strike="noStrike">
              <a:latin typeface="Arial"/>
            </a:endParaRPr>
          </a:p>
          <a:p>
            <a:pPr lvl="1" marL="743040" indent="-28404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Grammar (Simple past and Past continous)</a:t>
            </a:r>
            <a:endParaRPr b="0" lang="en-US" sz="2800" spc="-1" strike="noStrike">
              <a:latin typeface="Arial"/>
            </a:endParaRPr>
          </a:p>
          <a:p>
            <a:pPr lvl="1" marL="743040" indent="-28404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Hospital admissions (audio listening)</a:t>
            </a:r>
            <a:endParaRPr b="0" lang="en-US" sz="2800" spc="-1" strike="noStrike">
              <a:latin typeface="Arial"/>
            </a:endParaRPr>
          </a:p>
          <a:p>
            <a:pPr lvl="1" marL="743040" indent="-28404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Functions of the body</a:t>
            </a:r>
            <a:endParaRPr b="0" lang="en-US" sz="2800" spc="-1" strike="noStrike">
              <a:latin typeface="Arial"/>
            </a:endParaRPr>
          </a:p>
          <a:p>
            <a:pPr lvl="1" marL="743040" indent="-28404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Taking a history 1 and 2</a:t>
            </a:r>
            <a:endParaRPr b="0" lang="en-US" sz="28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720"/>
              </a:spcBef>
            </a:pPr>
            <a:endParaRPr b="0" lang="en-US" sz="2800" spc="-1" strike="noStrike">
              <a:latin typeface="Arial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CustomShape 1"/>
          <p:cNvSpPr/>
          <p:nvPr/>
        </p:nvSpPr>
        <p:spPr>
          <a:xfrm>
            <a:off x="457200" y="-99360"/>
            <a:ext cx="8227800" cy="1141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en-US" sz="3200" spc="-1" strike="noStrike">
                <a:solidFill>
                  <a:srgbClr val="000000"/>
                </a:solidFill>
                <a:latin typeface="Calibri"/>
                <a:ea typeface="DejaVu Sans"/>
              </a:rPr>
              <a:t>Parts of the body 2 - The chest and the pelvis</a:t>
            </a:r>
            <a:endParaRPr b="0" lang="en-US" sz="3200" spc="-1" strike="noStrike">
              <a:latin typeface="Arial"/>
            </a:endParaRPr>
          </a:p>
        </p:txBody>
      </p:sp>
      <p:pic>
        <p:nvPicPr>
          <p:cNvPr id="99" name="Picture 3" descr=""/>
          <p:cNvPicPr/>
          <p:nvPr/>
        </p:nvPicPr>
        <p:blipFill>
          <a:blip r:embed="rId1"/>
          <a:stretch/>
        </p:blipFill>
        <p:spPr>
          <a:xfrm>
            <a:off x="457200" y="1052640"/>
            <a:ext cx="8361360" cy="3886920"/>
          </a:xfrm>
          <a:prstGeom prst="rect">
            <a:avLst/>
          </a:prstGeom>
          <a:ln w="9360">
            <a:noFill/>
          </a:ln>
        </p:spPr>
      </p:pic>
      <p:pic>
        <p:nvPicPr>
          <p:cNvPr id="100" name="Picture 3" descr=""/>
          <p:cNvPicPr/>
          <p:nvPr/>
        </p:nvPicPr>
        <p:blipFill>
          <a:blip r:embed="rId2"/>
          <a:stretch/>
        </p:blipFill>
        <p:spPr>
          <a:xfrm>
            <a:off x="4716000" y="4869360"/>
            <a:ext cx="3002400" cy="1798560"/>
          </a:xfrm>
          <a:prstGeom prst="rect">
            <a:avLst/>
          </a:prstGeom>
          <a:ln>
            <a:noFill/>
          </a:ln>
        </p:spPr>
      </p:pic>
      <p:pic>
        <p:nvPicPr>
          <p:cNvPr id="101" name="Picture 4" descr=""/>
          <p:cNvPicPr/>
          <p:nvPr/>
        </p:nvPicPr>
        <p:blipFill>
          <a:blip r:embed="rId3"/>
          <a:stretch/>
        </p:blipFill>
        <p:spPr>
          <a:xfrm>
            <a:off x="1835640" y="4692240"/>
            <a:ext cx="1798920" cy="1903680"/>
          </a:xfrm>
          <a:prstGeom prst="rect">
            <a:avLst/>
          </a:prstGeom>
          <a:ln w="9360">
            <a:noFill/>
          </a:ln>
        </p:spPr>
      </p:pic>
    </p:spTree>
  </p:cSld>
  <p:timing>
    <p:tnLst>
      <p:par>
        <p:cTn id="19" dur="indefinite" restart="never" nodeType="tmRoot">
          <p:childTnLst>
            <p:seq>
              <p:cTn id="2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CustomShape 1"/>
          <p:cNvSpPr/>
          <p:nvPr/>
        </p:nvSpPr>
        <p:spPr>
          <a:xfrm>
            <a:off x="457200" y="-27360"/>
            <a:ext cx="8227800" cy="934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</a:pPr>
            <a:r>
              <a:rPr b="1" lang="en-US" sz="4000" spc="-1" strike="noStrike">
                <a:solidFill>
                  <a:srgbClr val="000000"/>
                </a:solidFill>
                <a:latin typeface="Calibri"/>
                <a:ea typeface="DejaVu Sans"/>
              </a:rPr>
              <a:t>Grammar – Past simple (I did) </a:t>
            </a:r>
            <a:endParaRPr b="0" lang="en-US" sz="4000" spc="-1" strike="noStrike">
              <a:latin typeface="Arial"/>
            </a:endParaRPr>
          </a:p>
        </p:txBody>
      </p:sp>
      <p:pic>
        <p:nvPicPr>
          <p:cNvPr id="103" name="Picture 2" descr=""/>
          <p:cNvPicPr/>
          <p:nvPr/>
        </p:nvPicPr>
        <p:blipFill>
          <a:blip r:embed="rId1"/>
          <a:stretch/>
        </p:blipFill>
        <p:spPr>
          <a:xfrm>
            <a:off x="1007640" y="830520"/>
            <a:ext cx="3742560" cy="5837040"/>
          </a:xfrm>
          <a:prstGeom prst="rect">
            <a:avLst/>
          </a:prstGeom>
          <a:ln w="9360">
            <a:solidFill>
              <a:schemeClr val="tx1"/>
            </a:solidFill>
            <a:round/>
          </a:ln>
        </p:spPr>
      </p:pic>
      <p:sp>
        <p:nvSpPr>
          <p:cNvPr id="104" name="CustomShape 2"/>
          <p:cNvSpPr/>
          <p:nvPr/>
        </p:nvSpPr>
        <p:spPr>
          <a:xfrm>
            <a:off x="5436360" y="3238920"/>
            <a:ext cx="2557440" cy="644400"/>
          </a:xfrm>
          <a:prstGeom prst="ellipse">
            <a:avLst/>
          </a:prstGeom>
          <a:solidFill>
            <a:srgbClr val="009353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timing>
    <p:tnLst>
      <p:par>
        <p:cTn id="21" dur="indefinite" restart="never" nodeType="tmRoot">
          <p:childTnLst>
            <p:seq>
              <p:cTn id="2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CustomShape 1"/>
          <p:cNvSpPr/>
          <p:nvPr/>
        </p:nvSpPr>
        <p:spPr>
          <a:xfrm>
            <a:off x="457200" y="-27360"/>
            <a:ext cx="8227800" cy="934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</a:pPr>
            <a:r>
              <a:rPr b="1" lang="en-US" sz="4000" spc="-1" strike="noStrike">
                <a:solidFill>
                  <a:srgbClr val="000000"/>
                </a:solidFill>
                <a:latin typeface="Calibri"/>
                <a:ea typeface="DejaVu Sans"/>
              </a:rPr>
              <a:t>Grammar – Past simple (I did) - Exercises </a:t>
            </a:r>
            <a:endParaRPr b="0" lang="en-US" sz="4000" spc="-1" strike="noStrike">
              <a:latin typeface="Arial"/>
            </a:endParaRPr>
          </a:p>
        </p:txBody>
      </p:sp>
      <p:pic>
        <p:nvPicPr>
          <p:cNvPr id="106" name="Picture 3" descr=""/>
          <p:cNvPicPr/>
          <p:nvPr/>
        </p:nvPicPr>
        <p:blipFill>
          <a:blip r:embed="rId1"/>
          <a:stretch/>
        </p:blipFill>
        <p:spPr>
          <a:xfrm>
            <a:off x="971640" y="764640"/>
            <a:ext cx="4048560" cy="5974560"/>
          </a:xfrm>
          <a:prstGeom prst="rect">
            <a:avLst/>
          </a:prstGeom>
          <a:ln w="9360">
            <a:solidFill>
              <a:schemeClr val="tx1"/>
            </a:solidFill>
            <a:round/>
          </a:ln>
        </p:spPr>
      </p:pic>
      <p:sp>
        <p:nvSpPr>
          <p:cNvPr id="107" name="CustomShape 2"/>
          <p:cNvSpPr/>
          <p:nvPr/>
        </p:nvSpPr>
        <p:spPr>
          <a:xfrm>
            <a:off x="5580000" y="3069000"/>
            <a:ext cx="2662920" cy="1078560"/>
          </a:xfrm>
          <a:prstGeom prst="ellipse">
            <a:avLst/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1" i="1" lang="en-US" sz="2400" spc="-1" strike="noStrike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b="1" i="1" lang="en-US" sz="2400" spc="-1" strike="noStrike">
                <a:solidFill>
                  <a:srgbClr val="ffffff"/>
                </a:solidFill>
                <a:latin typeface="Calibri"/>
                <a:ea typeface="DejaVu Sans"/>
              </a:rPr>
              <a:t>Over to you</a:t>
            </a:r>
            <a:endParaRPr b="0" lang="en-US" sz="2400" spc="-1" strike="noStrike">
              <a:latin typeface="Arial"/>
            </a:endParaRPr>
          </a:p>
        </p:txBody>
      </p:sp>
    </p:spTree>
  </p:cSld>
  <p:timing>
    <p:tnLst>
      <p:par>
        <p:cTn id="23" dur="indefinite" restart="never" nodeType="tmRoot">
          <p:childTnLst>
            <p:seq>
              <p:cTn id="2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CustomShape 1"/>
          <p:cNvSpPr/>
          <p:nvPr/>
        </p:nvSpPr>
        <p:spPr>
          <a:xfrm>
            <a:off x="457200" y="-27360"/>
            <a:ext cx="8227800" cy="934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</a:pPr>
            <a:r>
              <a:rPr b="1" lang="en-US" sz="4000" spc="-1" strike="noStrike">
                <a:solidFill>
                  <a:srgbClr val="000000"/>
                </a:solidFill>
                <a:latin typeface="Calibri"/>
                <a:ea typeface="DejaVu Sans"/>
              </a:rPr>
              <a:t>Grammar – Past simple (I did) - Exercises </a:t>
            </a:r>
            <a:endParaRPr b="0" lang="en-US" sz="4000" spc="-1" strike="noStrike">
              <a:latin typeface="Arial"/>
            </a:endParaRPr>
          </a:p>
        </p:txBody>
      </p:sp>
      <p:pic>
        <p:nvPicPr>
          <p:cNvPr id="109" name="Picture 3" descr=""/>
          <p:cNvPicPr/>
          <p:nvPr/>
        </p:nvPicPr>
        <p:blipFill>
          <a:blip r:embed="rId1"/>
          <a:stretch/>
        </p:blipFill>
        <p:spPr>
          <a:xfrm>
            <a:off x="935640" y="764640"/>
            <a:ext cx="4048560" cy="5974560"/>
          </a:xfrm>
          <a:prstGeom prst="rect">
            <a:avLst/>
          </a:prstGeom>
          <a:ln w="9360">
            <a:solidFill>
              <a:schemeClr val="tx1"/>
            </a:solidFill>
            <a:round/>
          </a:ln>
        </p:spPr>
      </p:pic>
      <p:sp>
        <p:nvSpPr>
          <p:cNvPr id="110" name="CustomShape 2"/>
          <p:cNvSpPr/>
          <p:nvPr/>
        </p:nvSpPr>
        <p:spPr>
          <a:xfrm>
            <a:off x="5580000" y="3069000"/>
            <a:ext cx="2662920" cy="1078560"/>
          </a:xfrm>
          <a:prstGeom prst="ellipse">
            <a:avLst/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1" i="1" lang="en-US" sz="2400" spc="-1" strike="noStrike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b="1" i="1" lang="en-US" sz="2400" spc="-1" strike="noStrike">
                <a:solidFill>
                  <a:srgbClr val="ffffff"/>
                </a:solidFill>
                <a:latin typeface="Calibri"/>
                <a:ea typeface="DejaVu Sans"/>
              </a:rPr>
              <a:t>Over to you</a:t>
            </a:r>
            <a:endParaRPr b="0" lang="en-US" sz="2400" spc="-1" strike="noStrike">
              <a:latin typeface="Arial"/>
            </a:endParaRPr>
          </a:p>
        </p:txBody>
      </p:sp>
    </p:spTree>
  </p:cSld>
  <p:timing>
    <p:tnLst>
      <p:par>
        <p:cTn id="25" dur="indefinite" restart="never" nodeType="tmRoot">
          <p:childTnLst>
            <p:seq>
              <p:cTn id="2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Picture 2" descr=""/>
          <p:cNvPicPr/>
          <p:nvPr/>
        </p:nvPicPr>
        <p:blipFill>
          <a:blip r:embed="rId1"/>
          <a:stretch/>
        </p:blipFill>
        <p:spPr>
          <a:xfrm>
            <a:off x="888480" y="760680"/>
            <a:ext cx="4114440" cy="5834880"/>
          </a:xfrm>
          <a:prstGeom prst="rect">
            <a:avLst/>
          </a:prstGeom>
          <a:ln w="9360">
            <a:solidFill>
              <a:schemeClr val="tx1"/>
            </a:solidFill>
            <a:round/>
          </a:ln>
        </p:spPr>
      </p:pic>
      <p:sp>
        <p:nvSpPr>
          <p:cNvPr id="112" name="CustomShape 1"/>
          <p:cNvSpPr/>
          <p:nvPr/>
        </p:nvSpPr>
        <p:spPr>
          <a:xfrm>
            <a:off x="457200" y="-27360"/>
            <a:ext cx="8227800" cy="790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</a:pPr>
            <a:r>
              <a:rPr b="1" lang="en-US" sz="4000" spc="-1" strike="noStrike">
                <a:solidFill>
                  <a:srgbClr val="000000"/>
                </a:solidFill>
                <a:latin typeface="Calibri"/>
                <a:ea typeface="DejaVu Sans"/>
              </a:rPr>
              <a:t>Grammar – Past continous (I was doing)</a:t>
            </a:r>
            <a:endParaRPr b="0" lang="en-US" sz="4000" spc="-1" strike="noStrike">
              <a:latin typeface="Arial"/>
            </a:endParaRPr>
          </a:p>
        </p:txBody>
      </p:sp>
      <p:sp>
        <p:nvSpPr>
          <p:cNvPr id="113" name="CustomShape 2"/>
          <p:cNvSpPr/>
          <p:nvPr/>
        </p:nvSpPr>
        <p:spPr>
          <a:xfrm>
            <a:off x="5652360" y="3238920"/>
            <a:ext cx="2557440" cy="644400"/>
          </a:xfrm>
          <a:prstGeom prst="ellipse">
            <a:avLst/>
          </a:prstGeom>
          <a:solidFill>
            <a:srgbClr val="009353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4" name="CustomShape 3"/>
          <p:cNvSpPr/>
          <p:nvPr/>
        </p:nvSpPr>
        <p:spPr>
          <a:xfrm>
            <a:off x="7328520" y="4162320"/>
            <a:ext cx="180360" cy="395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b="1" i="1" lang="en-US" sz="2400" spc="-1" strike="noStrike">
                <a:solidFill>
                  <a:srgbClr val="ffffff"/>
                </a:solidFill>
                <a:latin typeface="Calibri"/>
                <a:ea typeface="DejaVu Sans"/>
              </a:rPr>
              <a:t>_x005F_x0001_</a:t>
            </a:r>
            <a:endParaRPr b="0" lang="en-US" sz="2400" spc="-1" strike="noStrike">
              <a:latin typeface="Arial"/>
            </a:endParaRPr>
          </a:p>
        </p:txBody>
      </p:sp>
    </p:spTree>
  </p:cSld>
  <p:timing>
    <p:tnLst>
      <p:par>
        <p:cTn id="27" dur="indefinite" restart="never" nodeType="tmRoot">
          <p:childTnLst>
            <p:seq>
              <p:cTn id="2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Picture 2" descr=""/>
          <p:cNvPicPr/>
          <p:nvPr/>
        </p:nvPicPr>
        <p:blipFill>
          <a:blip r:embed="rId1"/>
          <a:stretch/>
        </p:blipFill>
        <p:spPr>
          <a:xfrm>
            <a:off x="755640" y="781920"/>
            <a:ext cx="4325760" cy="5885640"/>
          </a:xfrm>
          <a:prstGeom prst="rect">
            <a:avLst/>
          </a:prstGeom>
          <a:ln w="9360">
            <a:solidFill>
              <a:schemeClr val="tx1"/>
            </a:solidFill>
            <a:round/>
          </a:ln>
        </p:spPr>
      </p:pic>
      <p:sp>
        <p:nvSpPr>
          <p:cNvPr id="116" name="CustomShape 1"/>
          <p:cNvSpPr/>
          <p:nvPr/>
        </p:nvSpPr>
        <p:spPr>
          <a:xfrm>
            <a:off x="0" y="44640"/>
            <a:ext cx="8962560" cy="790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en-US" sz="3200" spc="-1" strike="noStrike">
                <a:solidFill>
                  <a:srgbClr val="000000"/>
                </a:solidFill>
                <a:latin typeface="Calibri"/>
                <a:ea typeface="DejaVu Sans"/>
              </a:rPr>
              <a:t>Grammar - Past continous (I was doing) - Exercises</a:t>
            </a:r>
            <a:endParaRPr b="0" lang="en-US" sz="3200" spc="-1" strike="noStrike">
              <a:latin typeface="Arial"/>
            </a:endParaRPr>
          </a:p>
        </p:txBody>
      </p:sp>
      <p:sp>
        <p:nvSpPr>
          <p:cNvPr id="117" name="CustomShape 2"/>
          <p:cNvSpPr/>
          <p:nvPr/>
        </p:nvSpPr>
        <p:spPr>
          <a:xfrm>
            <a:off x="5796000" y="3069000"/>
            <a:ext cx="2662920" cy="1078560"/>
          </a:xfrm>
          <a:prstGeom prst="ellipse">
            <a:avLst/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1" lang="en-US" sz="2400" spc="-1" strike="noStrike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b="1" i="1" lang="en-US" sz="2400" spc="-1" strike="noStrike">
                <a:solidFill>
                  <a:srgbClr val="ffffff"/>
                </a:solidFill>
                <a:latin typeface="Calibri"/>
                <a:ea typeface="DejaVu Sans"/>
              </a:rPr>
              <a:t>Over to you</a:t>
            </a:r>
            <a:endParaRPr b="0" lang="en-US" sz="2400" spc="-1" strike="noStrike">
              <a:latin typeface="Arial"/>
            </a:endParaRPr>
          </a:p>
        </p:txBody>
      </p:sp>
    </p:spTree>
  </p:cSld>
  <p:timing>
    <p:tnLst>
      <p:par>
        <p:cTn id="29" dur="indefinite" restart="never" nodeType="tmRoot">
          <p:childTnLst>
            <p:seq>
              <p:cTn id="3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CustomShape 1"/>
          <p:cNvSpPr/>
          <p:nvPr/>
        </p:nvSpPr>
        <p:spPr>
          <a:xfrm>
            <a:off x="0" y="44640"/>
            <a:ext cx="8962560" cy="790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en-US" sz="3200" spc="-1" strike="noStrike">
                <a:solidFill>
                  <a:srgbClr val="000000"/>
                </a:solidFill>
                <a:latin typeface="Calibri"/>
                <a:ea typeface="DejaVu Sans"/>
              </a:rPr>
              <a:t>Hospital admissions - Reading  </a:t>
            </a:r>
            <a:endParaRPr b="0" lang="en-US" sz="3200" spc="-1" strike="noStrike">
              <a:latin typeface="Arial"/>
            </a:endParaRPr>
          </a:p>
        </p:txBody>
      </p:sp>
      <p:sp>
        <p:nvSpPr>
          <p:cNvPr id="119" name="CustomShape 2"/>
          <p:cNvSpPr/>
          <p:nvPr/>
        </p:nvSpPr>
        <p:spPr>
          <a:xfrm>
            <a:off x="5076000" y="2853000"/>
            <a:ext cx="3022920" cy="1222560"/>
          </a:xfrm>
          <a:prstGeom prst="ellipse">
            <a:avLst/>
          </a:prstGeom>
          <a:solidFill>
            <a:srgbClr val="ba131a"/>
          </a:solidFill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1" lang="en-US" sz="2400" spc="-1" strike="noStrike">
                <a:solidFill>
                  <a:srgbClr val="ffffff"/>
                </a:solidFill>
                <a:latin typeface="Calibri"/>
                <a:ea typeface="DejaVu Sans"/>
              </a:rPr>
              <a:t>  </a:t>
            </a:r>
            <a:r>
              <a:rPr b="1" i="1" lang="en-US" sz="2400" spc="-1" strike="noStrike">
                <a:solidFill>
                  <a:srgbClr val="ffffff"/>
                </a:solidFill>
                <a:latin typeface="Calibri"/>
                <a:ea typeface="DejaVu Sans"/>
              </a:rPr>
              <a:t>Work in pairs</a:t>
            </a:r>
            <a:endParaRPr b="0" lang="en-US" sz="2400" spc="-1" strike="noStrike">
              <a:latin typeface="Arial"/>
            </a:endParaRPr>
          </a:p>
        </p:txBody>
      </p:sp>
      <p:pic>
        <p:nvPicPr>
          <p:cNvPr id="120" name="Picture 2" descr=""/>
          <p:cNvPicPr/>
          <p:nvPr/>
        </p:nvPicPr>
        <p:blipFill>
          <a:blip r:embed="rId1"/>
          <a:stretch/>
        </p:blipFill>
        <p:spPr>
          <a:xfrm>
            <a:off x="1547640" y="764640"/>
            <a:ext cx="2686320" cy="5974560"/>
          </a:xfrm>
          <a:prstGeom prst="rect">
            <a:avLst/>
          </a:prstGeom>
          <a:ln w="9360">
            <a:solidFill>
              <a:schemeClr val="tx1"/>
            </a:solidFill>
            <a:round/>
          </a:ln>
        </p:spPr>
      </p:pic>
    </p:spTree>
  </p:cSld>
  <p:timing>
    <p:tnLst>
      <p:par>
        <p:cTn id="31" dur="indefinite" restart="never" nodeType="tmRoot">
          <p:childTnLst>
            <p:seq>
              <p:cTn id="3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Picture 2" descr=""/>
          <p:cNvPicPr/>
          <p:nvPr/>
        </p:nvPicPr>
        <p:blipFill>
          <a:blip r:embed="rId1"/>
          <a:stretch/>
        </p:blipFill>
        <p:spPr>
          <a:xfrm>
            <a:off x="755640" y="764640"/>
            <a:ext cx="2962440" cy="5794560"/>
          </a:xfrm>
          <a:prstGeom prst="rect">
            <a:avLst/>
          </a:prstGeom>
          <a:ln w="9360">
            <a:solidFill>
              <a:schemeClr val="tx1"/>
            </a:solidFill>
            <a:round/>
          </a:ln>
        </p:spPr>
      </p:pic>
      <p:sp>
        <p:nvSpPr>
          <p:cNvPr id="122" name="CustomShape 1"/>
          <p:cNvSpPr/>
          <p:nvPr/>
        </p:nvSpPr>
        <p:spPr>
          <a:xfrm>
            <a:off x="0" y="-27360"/>
            <a:ext cx="8962560" cy="790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en-US" sz="3200" spc="-1" strike="noStrike">
                <a:solidFill>
                  <a:srgbClr val="000000"/>
                </a:solidFill>
                <a:latin typeface="Calibri"/>
                <a:ea typeface="DejaVu Sans"/>
              </a:rPr>
              <a:t>Hospital admission – Record form  </a:t>
            </a:r>
            <a:endParaRPr b="0" lang="en-US" sz="3200" spc="-1" strike="noStrike">
              <a:latin typeface="Arial"/>
            </a:endParaRPr>
          </a:p>
        </p:txBody>
      </p:sp>
      <p:pic>
        <p:nvPicPr>
          <p:cNvPr id="123" name="Picture 3" descr=""/>
          <p:cNvPicPr/>
          <p:nvPr/>
        </p:nvPicPr>
        <p:blipFill>
          <a:blip r:embed="rId2"/>
          <a:stretch/>
        </p:blipFill>
        <p:spPr>
          <a:xfrm>
            <a:off x="6372360" y="729000"/>
            <a:ext cx="2192400" cy="1762560"/>
          </a:xfrm>
          <a:prstGeom prst="rect">
            <a:avLst/>
          </a:prstGeom>
          <a:ln w="9360">
            <a:solidFill>
              <a:schemeClr val="tx1"/>
            </a:solidFill>
            <a:round/>
          </a:ln>
        </p:spPr>
      </p:pic>
      <p:pic>
        <p:nvPicPr>
          <p:cNvPr id="124" name="Picture 4" descr=""/>
          <p:cNvPicPr/>
          <p:nvPr/>
        </p:nvPicPr>
        <p:blipFill>
          <a:blip r:embed="rId3"/>
          <a:stretch/>
        </p:blipFill>
        <p:spPr>
          <a:xfrm>
            <a:off x="-719280" y="-11001240"/>
            <a:ext cx="790560" cy="2158560"/>
          </a:xfrm>
          <a:prstGeom prst="rect">
            <a:avLst/>
          </a:prstGeom>
          <a:ln>
            <a:noFill/>
          </a:ln>
        </p:spPr>
      </p:pic>
      <p:pic>
        <p:nvPicPr>
          <p:cNvPr id="125" name="Picture 5" descr=""/>
          <p:cNvPicPr/>
          <p:nvPr/>
        </p:nvPicPr>
        <p:blipFill>
          <a:blip r:embed="rId4"/>
          <a:stretch/>
        </p:blipFill>
        <p:spPr>
          <a:xfrm>
            <a:off x="-719280" y="-11001240"/>
            <a:ext cx="922680" cy="2518560"/>
          </a:xfrm>
          <a:prstGeom prst="rect">
            <a:avLst/>
          </a:prstGeom>
          <a:ln>
            <a:noFill/>
          </a:ln>
        </p:spPr>
      </p:pic>
      <p:pic>
        <p:nvPicPr>
          <p:cNvPr id="126" name="Picture 6" descr=""/>
          <p:cNvPicPr/>
          <p:nvPr/>
        </p:nvPicPr>
        <p:blipFill>
          <a:blip r:embed="rId5"/>
          <a:stretch/>
        </p:blipFill>
        <p:spPr>
          <a:xfrm>
            <a:off x="-719280" y="-11001240"/>
            <a:ext cx="1438560" cy="3925800"/>
          </a:xfrm>
          <a:prstGeom prst="rect">
            <a:avLst/>
          </a:prstGeom>
          <a:ln>
            <a:noFill/>
          </a:ln>
        </p:spPr>
      </p:pic>
      <p:pic>
        <p:nvPicPr>
          <p:cNvPr id="127" name="Picture 7" descr=""/>
          <p:cNvPicPr/>
          <p:nvPr/>
        </p:nvPicPr>
        <p:blipFill>
          <a:blip r:embed="rId6"/>
          <a:stretch/>
        </p:blipFill>
        <p:spPr>
          <a:xfrm>
            <a:off x="3996000" y="729360"/>
            <a:ext cx="2150280" cy="5866560"/>
          </a:xfrm>
          <a:prstGeom prst="rect">
            <a:avLst/>
          </a:prstGeom>
          <a:ln w="9360">
            <a:solidFill>
              <a:schemeClr val="tx1"/>
            </a:solidFill>
            <a:round/>
          </a:ln>
        </p:spPr>
      </p:pic>
    </p:spTree>
  </p:cSld>
  <p:timing>
    <p:tnLst>
      <p:par>
        <p:cTn id="33" dur="indefinite" restart="never" nodeType="tmRoot">
          <p:childTnLst>
            <p:seq>
              <p:cTn id="3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CustomShape 1"/>
          <p:cNvSpPr/>
          <p:nvPr/>
        </p:nvSpPr>
        <p:spPr>
          <a:xfrm>
            <a:off x="0" y="-99360"/>
            <a:ext cx="8962560" cy="790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/>
          <a:p>
            <a:pPr algn="ctr">
              <a:lnSpc>
                <a:spcPct val="100000"/>
              </a:lnSpc>
            </a:pPr>
            <a:r>
              <a:rPr b="1" lang="en-US" sz="3200" spc="-1" strike="noStrike">
                <a:solidFill>
                  <a:srgbClr val="000000"/>
                </a:solidFill>
                <a:latin typeface="Calibri"/>
                <a:ea typeface="DejaVu Sans"/>
              </a:rPr>
              <a:t>Functions of the body – Five senses  </a:t>
            </a:r>
            <a:endParaRPr b="0" lang="en-US" sz="3200" spc="-1" strike="noStrike">
              <a:latin typeface="Arial"/>
            </a:endParaRPr>
          </a:p>
        </p:txBody>
      </p:sp>
      <p:pic>
        <p:nvPicPr>
          <p:cNvPr id="129" name="Picture 2" descr=""/>
          <p:cNvPicPr/>
          <p:nvPr/>
        </p:nvPicPr>
        <p:blipFill>
          <a:blip r:embed="rId1"/>
          <a:stretch/>
        </p:blipFill>
        <p:spPr>
          <a:xfrm>
            <a:off x="745200" y="692640"/>
            <a:ext cx="7209720" cy="4606560"/>
          </a:xfrm>
          <a:prstGeom prst="rect">
            <a:avLst/>
          </a:prstGeom>
          <a:ln w="9360">
            <a:solidFill>
              <a:schemeClr val="tx1"/>
            </a:solidFill>
            <a:round/>
          </a:ln>
        </p:spPr>
      </p:pic>
      <p:pic>
        <p:nvPicPr>
          <p:cNvPr id="130" name="Picture 3" descr=""/>
          <p:cNvPicPr/>
          <p:nvPr/>
        </p:nvPicPr>
        <p:blipFill>
          <a:blip r:embed="rId2"/>
          <a:stretch/>
        </p:blipFill>
        <p:spPr>
          <a:xfrm>
            <a:off x="3060000" y="5420520"/>
            <a:ext cx="2640240" cy="1319400"/>
          </a:xfrm>
          <a:prstGeom prst="rect">
            <a:avLst/>
          </a:prstGeom>
          <a:ln>
            <a:solidFill>
              <a:schemeClr val="tx1"/>
            </a:solidFill>
          </a:ln>
          <a:scene3d>
            <a:camera prst="perspectiveFront"/>
            <a:lightRig dir="t" rig="threePt"/>
          </a:scene3d>
        </p:spPr>
      </p:pic>
    </p:spTree>
  </p:cSld>
  <p:timing>
    <p:tnLst>
      <p:par>
        <p:cTn id="35" dur="indefinite" restart="never" nodeType="tmRoot">
          <p:childTnLst>
            <p:seq>
              <p:cTn id="3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Picture 2" descr=""/>
          <p:cNvPicPr/>
          <p:nvPr/>
        </p:nvPicPr>
        <p:blipFill>
          <a:blip r:embed="rId1"/>
          <a:stretch/>
        </p:blipFill>
        <p:spPr>
          <a:xfrm>
            <a:off x="1259640" y="908640"/>
            <a:ext cx="6544080" cy="5542560"/>
          </a:xfrm>
          <a:prstGeom prst="rect">
            <a:avLst/>
          </a:prstGeom>
          <a:ln w="9360">
            <a:solidFill>
              <a:schemeClr val="tx1"/>
            </a:solidFill>
            <a:round/>
          </a:ln>
        </p:spPr>
      </p:pic>
      <p:sp>
        <p:nvSpPr>
          <p:cNvPr id="132" name="CustomShape 1"/>
          <p:cNvSpPr/>
          <p:nvPr/>
        </p:nvSpPr>
        <p:spPr>
          <a:xfrm>
            <a:off x="457200" y="-171360"/>
            <a:ext cx="8227800" cy="1141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1" lang="en-US" sz="3200" spc="-1" strike="noStrike">
                <a:solidFill>
                  <a:srgbClr val="000000"/>
                </a:solidFill>
                <a:latin typeface="Calibri"/>
                <a:ea typeface="DejaVu Sans"/>
              </a:rPr>
              <a:t>Functions of the body – Other functions  </a:t>
            </a:r>
            <a:endParaRPr b="0" lang="en-US" sz="3200" spc="-1" strike="noStrike">
              <a:latin typeface="Arial"/>
            </a:endParaRPr>
          </a:p>
        </p:txBody>
      </p:sp>
    </p:spTree>
  </p:cSld>
  <p:timing>
    <p:tnLst>
      <p:par>
        <p:cTn id="37" dur="indefinite" restart="never" nodeType="tmRoot">
          <p:childTnLst>
            <p:seq>
              <p:cTn id="3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CustomShape 1"/>
          <p:cNvSpPr/>
          <p:nvPr/>
        </p:nvSpPr>
        <p:spPr>
          <a:xfrm>
            <a:off x="457200" y="-27360"/>
            <a:ext cx="8227800" cy="1141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</a:pPr>
            <a:r>
              <a:rPr b="1" lang="en-US" sz="4000" spc="-1" strike="noStrike">
                <a:solidFill>
                  <a:srgbClr val="000000"/>
                </a:solidFill>
                <a:latin typeface="Calibri"/>
                <a:ea typeface="DejaVu Sans"/>
              </a:rPr>
              <a:t>Health and illness (1)</a:t>
            </a:r>
            <a:endParaRPr b="0" lang="en-US" sz="4000" spc="-1" strike="noStrike">
              <a:latin typeface="Arial"/>
            </a:endParaRPr>
          </a:p>
        </p:txBody>
      </p:sp>
      <p:pic>
        <p:nvPicPr>
          <p:cNvPr id="79" name="Picture 2" descr=""/>
          <p:cNvPicPr/>
          <p:nvPr/>
        </p:nvPicPr>
        <p:blipFill>
          <a:blip r:embed="rId1"/>
          <a:stretch/>
        </p:blipFill>
        <p:spPr>
          <a:xfrm>
            <a:off x="179640" y="1700640"/>
            <a:ext cx="8871840" cy="4462560"/>
          </a:xfrm>
          <a:prstGeom prst="rect">
            <a:avLst/>
          </a:prstGeom>
          <a:ln w="12600">
            <a:solidFill>
              <a:schemeClr val="tx1"/>
            </a:solidFill>
            <a:miter/>
          </a:ln>
          <a:effectLst>
            <a:outerShdw algn="tl" blurRad="55000" dir="5400000" dist="18000" rotWithShape="0">
              <a:srgbClr val="000000">
                <a:alpha val="40000"/>
              </a:srgbClr>
            </a:outerShdw>
          </a:effectLst>
          <a:scene3d>
            <a:camera prst="orthographicFront"/>
            <a:lightRig dir="t" rig="twoP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CustomShape 1"/>
          <p:cNvSpPr/>
          <p:nvPr/>
        </p:nvSpPr>
        <p:spPr>
          <a:xfrm>
            <a:off x="457200" y="-171360"/>
            <a:ext cx="8227800" cy="1141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1" lang="en-US" sz="3200" spc="-1" strike="noStrike">
                <a:solidFill>
                  <a:srgbClr val="000000"/>
                </a:solidFill>
                <a:latin typeface="Calibri"/>
                <a:ea typeface="DejaVu Sans"/>
              </a:rPr>
              <a:t>Functions of the body – Exercises  </a:t>
            </a:r>
            <a:endParaRPr b="0" lang="en-US" sz="3200" spc="-1" strike="noStrike">
              <a:latin typeface="Arial"/>
            </a:endParaRPr>
          </a:p>
        </p:txBody>
      </p:sp>
      <p:pic>
        <p:nvPicPr>
          <p:cNvPr id="134" name="Picture 2" descr=""/>
          <p:cNvPicPr/>
          <p:nvPr/>
        </p:nvPicPr>
        <p:blipFill>
          <a:blip r:embed="rId1"/>
          <a:stretch/>
        </p:blipFill>
        <p:spPr>
          <a:xfrm>
            <a:off x="395640" y="764640"/>
            <a:ext cx="4802040" cy="5830560"/>
          </a:xfrm>
          <a:prstGeom prst="rect">
            <a:avLst/>
          </a:prstGeom>
          <a:ln w="9360">
            <a:solidFill>
              <a:schemeClr val="tx1"/>
            </a:solidFill>
            <a:round/>
          </a:ln>
        </p:spPr>
      </p:pic>
      <p:sp>
        <p:nvSpPr>
          <p:cNvPr id="135" name="CustomShape 2"/>
          <p:cNvSpPr/>
          <p:nvPr/>
        </p:nvSpPr>
        <p:spPr>
          <a:xfrm>
            <a:off x="5652000" y="2997000"/>
            <a:ext cx="2662920" cy="1078560"/>
          </a:xfrm>
          <a:prstGeom prst="ellipse">
            <a:avLst/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1" lang="en-US" sz="2400" spc="-1" strike="noStrike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b="1" i="1" lang="en-US" sz="2400" spc="-1" strike="noStrike">
                <a:solidFill>
                  <a:srgbClr val="ffffff"/>
                </a:solidFill>
                <a:latin typeface="Calibri"/>
                <a:ea typeface="DejaVu Sans"/>
              </a:rPr>
              <a:t>Over to you</a:t>
            </a:r>
            <a:endParaRPr b="0" lang="en-US" sz="2400" spc="-1" strike="noStrike">
              <a:latin typeface="Arial"/>
            </a:endParaRPr>
          </a:p>
        </p:txBody>
      </p:sp>
    </p:spTree>
  </p:cSld>
  <p:timing>
    <p:tnLst>
      <p:par>
        <p:cTn id="39" dur="indefinite" restart="never" nodeType="tmRoot">
          <p:childTnLst>
            <p:seq>
              <p:cTn id="4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"/>
          <p:cNvPicPr/>
          <p:nvPr/>
        </p:nvPicPr>
        <p:blipFill>
          <a:blip r:embed="rId1"/>
          <a:stretch/>
        </p:blipFill>
        <p:spPr>
          <a:xfrm>
            <a:off x="469080" y="764640"/>
            <a:ext cx="4143240" cy="5938560"/>
          </a:xfrm>
          <a:prstGeom prst="rect">
            <a:avLst/>
          </a:prstGeom>
          <a:ln w="9360">
            <a:solidFill>
              <a:schemeClr val="tx1"/>
            </a:solidFill>
            <a:round/>
          </a:ln>
        </p:spPr>
      </p:pic>
      <p:sp>
        <p:nvSpPr>
          <p:cNvPr id="137" name="CustomShape 1"/>
          <p:cNvSpPr/>
          <p:nvPr/>
        </p:nvSpPr>
        <p:spPr>
          <a:xfrm>
            <a:off x="457200" y="-243360"/>
            <a:ext cx="8227800" cy="1141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1" lang="en-US" sz="3200" spc="-1" strike="noStrike">
                <a:solidFill>
                  <a:srgbClr val="000000"/>
                </a:solidFill>
                <a:latin typeface="Calibri"/>
                <a:ea typeface="DejaVu Sans"/>
              </a:rPr>
              <a:t>Taking a history 1  </a:t>
            </a:r>
            <a:endParaRPr b="0" lang="en-US" sz="3200" spc="-1" strike="noStrike">
              <a:latin typeface="Arial"/>
            </a:endParaRPr>
          </a:p>
        </p:txBody>
      </p:sp>
      <p:pic>
        <p:nvPicPr>
          <p:cNvPr id="138" name="Picture 3" descr=""/>
          <p:cNvPicPr/>
          <p:nvPr/>
        </p:nvPicPr>
        <p:blipFill>
          <a:blip r:embed="rId2"/>
          <a:stretch/>
        </p:blipFill>
        <p:spPr>
          <a:xfrm>
            <a:off x="5148000" y="2061000"/>
            <a:ext cx="3417120" cy="2734560"/>
          </a:xfrm>
          <a:prstGeom prst="rect">
            <a:avLst/>
          </a:prstGeom>
          <a:ln w="9360">
            <a:solidFill>
              <a:schemeClr val="tx1"/>
            </a:solidFill>
            <a:round/>
          </a:ln>
        </p:spPr>
      </p:pic>
    </p:spTree>
  </p:cSld>
  <p:timing>
    <p:tnLst>
      <p:par>
        <p:cTn id="41" dur="indefinite" restart="never" nodeType="tmRoot">
          <p:childTnLst>
            <p:seq>
              <p:cTn id="4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CustomShape 1"/>
          <p:cNvSpPr/>
          <p:nvPr/>
        </p:nvSpPr>
        <p:spPr>
          <a:xfrm>
            <a:off x="457200" y="-243360"/>
            <a:ext cx="8227800" cy="1141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1" lang="en-US" sz="3200" spc="-1" strike="noStrike">
                <a:solidFill>
                  <a:srgbClr val="000000"/>
                </a:solidFill>
                <a:latin typeface="Calibri"/>
                <a:ea typeface="DejaVu Sans"/>
              </a:rPr>
              <a:t>Taking a history 1 - Exercises  </a:t>
            </a:r>
            <a:endParaRPr b="0" lang="en-US" sz="3200" spc="-1" strike="noStrike">
              <a:latin typeface="Arial"/>
            </a:endParaRPr>
          </a:p>
        </p:txBody>
      </p:sp>
      <p:pic>
        <p:nvPicPr>
          <p:cNvPr id="140" name="Picture 2" descr=""/>
          <p:cNvPicPr/>
          <p:nvPr/>
        </p:nvPicPr>
        <p:blipFill>
          <a:blip r:embed="rId1"/>
          <a:stretch/>
        </p:blipFill>
        <p:spPr>
          <a:xfrm>
            <a:off x="894600" y="620640"/>
            <a:ext cx="4179960" cy="6142320"/>
          </a:xfrm>
          <a:prstGeom prst="rect">
            <a:avLst/>
          </a:prstGeom>
          <a:ln w="9360">
            <a:solidFill>
              <a:schemeClr val="tx1"/>
            </a:solidFill>
            <a:round/>
          </a:ln>
        </p:spPr>
      </p:pic>
      <p:sp>
        <p:nvSpPr>
          <p:cNvPr id="141" name="CustomShape 2"/>
          <p:cNvSpPr/>
          <p:nvPr/>
        </p:nvSpPr>
        <p:spPr>
          <a:xfrm>
            <a:off x="5652000" y="2997000"/>
            <a:ext cx="2662920" cy="1078560"/>
          </a:xfrm>
          <a:prstGeom prst="ellipse">
            <a:avLst/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1" lang="en-US" sz="2400" spc="-1" strike="noStrike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b="1" i="1" lang="en-US" sz="2400" spc="-1" strike="noStrike">
                <a:solidFill>
                  <a:srgbClr val="ffffff"/>
                </a:solidFill>
                <a:latin typeface="Calibri"/>
                <a:ea typeface="DejaVu Sans"/>
              </a:rPr>
              <a:t>Over to you</a:t>
            </a:r>
            <a:endParaRPr b="0" lang="en-US" sz="2400" spc="-1" strike="noStrike">
              <a:latin typeface="Arial"/>
            </a:endParaRPr>
          </a:p>
        </p:txBody>
      </p:sp>
    </p:spTree>
  </p:cSld>
  <p:timing>
    <p:tnLst>
      <p:par>
        <p:cTn id="43" dur="indefinite" restart="never" nodeType="tmRoot">
          <p:childTnLst>
            <p:seq>
              <p:cTn id="4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CustomShape 1"/>
          <p:cNvSpPr/>
          <p:nvPr/>
        </p:nvSpPr>
        <p:spPr>
          <a:xfrm>
            <a:off x="457200" y="-243360"/>
            <a:ext cx="8227800" cy="1141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1" lang="en-US" sz="3200" spc="-1" strike="noStrike">
                <a:solidFill>
                  <a:srgbClr val="000000"/>
                </a:solidFill>
                <a:latin typeface="Calibri"/>
                <a:ea typeface="DejaVu Sans"/>
              </a:rPr>
              <a:t>Taking a history 2 </a:t>
            </a:r>
            <a:endParaRPr b="0" lang="en-US" sz="3200" spc="-1" strike="noStrike">
              <a:latin typeface="Arial"/>
            </a:endParaRPr>
          </a:p>
        </p:txBody>
      </p:sp>
      <p:pic>
        <p:nvPicPr>
          <p:cNvPr id="143" name="Picture 2" descr=""/>
          <p:cNvPicPr/>
          <p:nvPr/>
        </p:nvPicPr>
        <p:blipFill>
          <a:blip r:embed="rId1"/>
          <a:stretch/>
        </p:blipFill>
        <p:spPr>
          <a:xfrm>
            <a:off x="2411640" y="597600"/>
            <a:ext cx="4256280" cy="6142320"/>
          </a:xfrm>
          <a:prstGeom prst="rect">
            <a:avLst/>
          </a:prstGeom>
          <a:ln w="9360">
            <a:solidFill>
              <a:schemeClr val="tx1"/>
            </a:solidFill>
            <a:round/>
          </a:ln>
        </p:spPr>
      </p:pic>
    </p:spTree>
  </p:cSld>
  <p:timing>
    <p:tnLst>
      <p:par>
        <p:cTn id="45" dur="indefinite" restart="never" nodeType="tmRoot">
          <p:childTnLst>
            <p:seq>
              <p:cTn id="4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CustomShape 1"/>
          <p:cNvSpPr/>
          <p:nvPr/>
        </p:nvSpPr>
        <p:spPr>
          <a:xfrm>
            <a:off x="457200" y="-243360"/>
            <a:ext cx="8227800" cy="1141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/>
          <a:p>
            <a:pPr algn="ctr">
              <a:lnSpc>
                <a:spcPct val="100000"/>
              </a:lnSpc>
            </a:pPr>
            <a:r>
              <a:rPr b="1" lang="en-US" sz="3200" spc="-1" strike="noStrike">
                <a:solidFill>
                  <a:srgbClr val="000000"/>
                </a:solidFill>
                <a:latin typeface="Calibri"/>
                <a:ea typeface="DejaVu Sans"/>
              </a:rPr>
              <a:t>Taking a history 2 - Exercises </a:t>
            </a:r>
            <a:endParaRPr b="0" lang="en-US" sz="3200" spc="-1" strike="noStrike">
              <a:latin typeface="Arial"/>
            </a:endParaRPr>
          </a:p>
        </p:txBody>
      </p:sp>
      <p:pic>
        <p:nvPicPr>
          <p:cNvPr id="145" name="Picture 2" descr=""/>
          <p:cNvPicPr/>
          <p:nvPr/>
        </p:nvPicPr>
        <p:blipFill>
          <a:blip r:embed="rId1"/>
          <a:stretch/>
        </p:blipFill>
        <p:spPr>
          <a:xfrm>
            <a:off x="827640" y="620640"/>
            <a:ext cx="4256280" cy="6046920"/>
          </a:xfrm>
          <a:prstGeom prst="rect">
            <a:avLst/>
          </a:prstGeom>
          <a:ln w="9360">
            <a:solidFill>
              <a:schemeClr val="tx1"/>
            </a:solidFill>
            <a:round/>
          </a:ln>
        </p:spPr>
      </p:pic>
      <p:sp>
        <p:nvSpPr>
          <p:cNvPr id="146" name="CustomShape 2"/>
          <p:cNvSpPr/>
          <p:nvPr/>
        </p:nvSpPr>
        <p:spPr>
          <a:xfrm>
            <a:off x="5652000" y="2997000"/>
            <a:ext cx="2662920" cy="1078560"/>
          </a:xfrm>
          <a:prstGeom prst="ellipse">
            <a:avLst/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1" i="1" lang="en-US" sz="2400" spc="-1" strike="noStrike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b="1" i="1" lang="en-US" sz="2400" spc="-1" strike="noStrike">
                <a:solidFill>
                  <a:srgbClr val="ffffff"/>
                </a:solidFill>
                <a:latin typeface="Calibri"/>
                <a:ea typeface="DejaVu Sans"/>
              </a:rPr>
              <a:t>Over to you</a:t>
            </a:r>
            <a:endParaRPr b="0" lang="en-US" sz="2400" spc="-1" strike="noStrike">
              <a:latin typeface="Arial"/>
            </a:endParaRPr>
          </a:p>
        </p:txBody>
      </p:sp>
    </p:spTree>
  </p:cSld>
  <p:timing>
    <p:tnLst>
      <p:par>
        <p:cTn id="47" dur="indefinite" restart="never" nodeType="tmRoot">
          <p:childTnLst>
            <p:seq>
              <p:cTn id="4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CustomShape 1"/>
          <p:cNvSpPr/>
          <p:nvPr/>
        </p:nvSpPr>
        <p:spPr>
          <a:xfrm>
            <a:off x="457200" y="-27360"/>
            <a:ext cx="8227800" cy="1141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</a:pPr>
            <a:r>
              <a:rPr b="1" lang="en-US" sz="4000" spc="-1" strike="noStrike">
                <a:solidFill>
                  <a:srgbClr val="000000"/>
                </a:solidFill>
                <a:latin typeface="Calibri"/>
                <a:ea typeface="DejaVu Sans"/>
              </a:rPr>
              <a:t>Health and illness (2)</a:t>
            </a:r>
            <a:endParaRPr b="0" lang="en-US" sz="4000" spc="-1" strike="noStrike">
              <a:latin typeface="Arial"/>
            </a:endParaRPr>
          </a:p>
        </p:txBody>
      </p:sp>
      <p:pic>
        <p:nvPicPr>
          <p:cNvPr id="81" name="Picture 2" descr=""/>
          <p:cNvPicPr/>
          <p:nvPr/>
        </p:nvPicPr>
        <p:blipFill>
          <a:blip r:embed="rId1"/>
          <a:stretch/>
        </p:blipFill>
        <p:spPr>
          <a:xfrm>
            <a:off x="460080" y="908640"/>
            <a:ext cx="4614840" cy="5686560"/>
          </a:xfrm>
          <a:prstGeom prst="rect">
            <a:avLst/>
          </a:prstGeom>
          <a:ln w="25560">
            <a:solidFill>
              <a:schemeClr val="tx1"/>
            </a:solidFill>
            <a:round/>
          </a:ln>
        </p:spPr>
      </p:pic>
      <p:pic>
        <p:nvPicPr>
          <p:cNvPr id="82" name="" descr=""/>
          <p:cNvPicPr/>
          <p:nvPr/>
        </p:nvPicPr>
        <p:blipFill>
          <a:blip r:embed="rId2"/>
          <a:stretch/>
        </p:blipFill>
        <p:spPr>
          <a:xfrm>
            <a:off x="5528520" y="2286000"/>
            <a:ext cx="3066480" cy="2428200"/>
          </a:xfrm>
          <a:prstGeom prst="rect">
            <a:avLst/>
          </a:prstGeom>
          <a:ln>
            <a:solidFill>
              <a:srgbClr val="000000"/>
            </a:solidFill>
          </a:ln>
        </p:spPr>
      </p:pic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CustomShape 1"/>
          <p:cNvSpPr/>
          <p:nvPr/>
        </p:nvSpPr>
        <p:spPr>
          <a:xfrm>
            <a:off x="457200" y="-27360"/>
            <a:ext cx="8227800" cy="1141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</a:pPr>
            <a:r>
              <a:rPr b="1" lang="en-US" sz="4000" spc="-1" strike="noStrike">
                <a:solidFill>
                  <a:srgbClr val="000000"/>
                </a:solidFill>
                <a:latin typeface="Calibri"/>
                <a:ea typeface="DejaVu Sans"/>
              </a:rPr>
              <a:t>Health and illness (3)</a:t>
            </a:r>
            <a:endParaRPr b="0" lang="en-US" sz="4000" spc="-1" strike="noStrike">
              <a:latin typeface="Arial"/>
            </a:endParaRPr>
          </a:p>
        </p:txBody>
      </p:sp>
      <p:pic>
        <p:nvPicPr>
          <p:cNvPr id="84" name="Picture 2" descr=""/>
          <p:cNvPicPr/>
          <p:nvPr/>
        </p:nvPicPr>
        <p:blipFill>
          <a:blip r:embed="rId1"/>
          <a:stretch/>
        </p:blipFill>
        <p:spPr>
          <a:xfrm>
            <a:off x="2340360" y="960120"/>
            <a:ext cx="4462560" cy="5779440"/>
          </a:xfrm>
          <a:prstGeom prst="rect">
            <a:avLst/>
          </a:prstGeom>
          <a:ln w="12600">
            <a:solidFill>
              <a:schemeClr val="tx1"/>
            </a:solidFill>
            <a:round/>
          </a:ln>
        </p:spPr>
      </p:pic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457200" y="-27360"/>
            <a:ext cx="8227800" cy="1006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</a:pPr>
            <a:r>
              <a:rPr b="1" lang="en-US" sz="4000" spc="-1" strike="noStrike">
                <a:solidFill>
                  <a:srgbClr val="000000"/>
                </a:solidFill>
                <a:latin typeface="Calibri"/>
                <a:ea typeface="DejaVu Sans"/>
              </a:rPr>
              <a:t>Parts of the body 1 (I)</a:t>
            </a:r>
            <a:endParaRPr b="0" lang="en-US" sz="4000" spc="-1" strike="noStrike">
              <a:latin typeface="Arial"/>
            </a:endParaRPr>
          </a:p>
        </p:txBody>
      </p:sp>
      <p:pic>
        <p:nvPicPr>
          <p:cNvPr id="86" name="Picture 2" descr=""/>
          <p:cNvPicPr/>
          <p:nvPr/>
        </p:nvPicPr>
        <p:blipFill>
          <a:blip r:embed="rId1"/>
          <a:stretch/>
        </p:blipFill>
        <p:spPr>
          <a:xfrm>
            <a:off x="1798560" y="836640"/>
            <a:ext cx="5508360" cy="5902560"/>
          </a:xfrm>
          <a:prstGeom prst="rect">
            <a:avLst/>
          </a:prstGeom>
          <a:ln w="12600">
            <a:solidFill>
              <a:schemeClr val="tx1"/>
            </a:solidFill>
            <a:round/>
          </a:ln>
        </p:spPr>
      </p:pic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CustomShape 1"/>
          <p:cNvSpPr/>
          <p:nvPr/>
        </p:nvSpPr>
        <p:spPr>
          <a:xfrm>
            <a:off x="457200" y="-27360"/>
            <a:ext cx="8227800" cy="992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</a:pPr>
            <a:r>
              <a:rPr b="1" lang="en-US" sz="4000" spc="-1" strike="noStrike">
                <a:solidFill>
                  <a:srgbClr val="000000"/>
                </a:solidFill>
                <a:latin typeface="Calibri"/>
                <a:ea typeface="DejaVu Sans"/>
              </a:rPr>
              <a:t>Parts of the body 1 (II)</a:t>
            </a:r>
            <a:endParaRPr b="0" lang="en-US" sz="4000" spc="-1" strike="noStrike">
              <a:latin typeface="Arial"/>
            </a:endParaRPr>
          </a:p>
        </p:txBody>
      </p:sp>
      <p:pic>
        <p:nvPicPr>
          <p:cNvPr id="88" name="Picture 2" descr=""/>
          <p:cNvPicPr/>
          <p:nvPr/>
        </p:nvPicPr>
        <p:blipFill>
          <a:blip r:embed="rId1"/>
          <a:stretch/>
        </p:blipFill>
        <p:spPr>
          <a:xfrm>
            <a:off x="324000" y="896040"/>
            <a:ext cx="8434080" cy="4152240"/>
          </a:xfrm>
          <a:prstGeom prst="rect">
            <a:avLst/>
          </a:prstGeom>
          <a:ln w="12600">
            <a:solidFill>
              <a:schemeClr val="tx1"/>
            </a:solidFill>
            <a:round/>
          </a:ln>
        </p:spPr>
      </p:pic>
      <p:pic>
        <p:nvPicPr>
          <p:cNvPr id="89" name="" descr=""/>
          <p:cNvPicPr/>
          <p:nvPr/>
        </p:nvPicPr>
        <p:blipFill>
          <a:blip r:embed="rId2"/>
          <a:stretch/>
        </p:blipFill>
        <p:spPr>
          <a:xfrm>
            <a:off x="3584880" y="5228640"/>
            <a:ext cx="1818360" cy="1511280"/>
          </a:xfrm>
          <a:prstGeom prst="rect">
            <a:avLst/>
          </a:prstGeom>
          <a:ln>
            <a:solidFill>
              <a:srgbClr val="000000"/>
            </a:solidFill>
          </a:ln>
        </p:spPr>
      </p:pic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Picture 2" descr=""/>
          <p:cNvPicPr/>
          <p:nvPr/>
        </p:nvPicPr>
        <p:blipFill>
          <a:blip r:embed="rId1"/>
          <a:stretch/>
        </p:blipFill>
        <p:spPr>
          <a:xfrm>
            <a:off x="539640" y="912600"/>
            <a:ext cx="4385520" cy="5794560"/>
          </a:xfrm>
          <a:prstGeom prst="rect">
            <a:avLst/>
          </a:prstGeom>
          <a:ln w="12600">
            <a:solidFill>
              <a:schemeClr val="tx1"/>
            </a:solidFill>
            <a:round/>
          </a:ln>
        </p:spPr>
      </p:pic>
      <p:sp>
        <p:nvSpPr>
          <p:cNvPr id="91" name="CustomShape 1"/>
          <p:cNvSpPr/>
          <p:nvPr/>
        </p:nvSpPr>
        <p:spPr>
          <a:xfrm>
            <a:off x="457200" y="-27360"/>
            <a:ext cx="8227800" cy="862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</a:pPr>
            <a:r>
              <a:rPr b="1" lang="en-US" sz="4000" spc="-1" strike="noStrike">
                <a:solidFill>
                  <a:srgbClr val="000000"/>
                </a:solidFill>
                <a:latin typeface="Calibri"/>
                <a:ea typeface="DejaVu Sans"/>
              </a:rPr>
              <a:t>Parts of the body 1 (III) - Exercises</a:t>
            </a:r>
            <a:endParaRPr b="0" lang="en-US" sz="4000" spc="-1" strike="noStrike">
              <a:latin typeface="Arial"/>
            </a:endParaRPr>
          </a:p>
        </p:txBody>
      </p:sp>
      <p:sp>
        <p:nvSpPr>
          <p:cNvPr id="92" name="CustomShape 2"/>
          <p:cNvSpPr/>
          <p:nvPr/>
        </p:nvSpPr>
        <p:spPr>
          <a:xfrm>
            <a:off x="5580000" y="3069000"/>
            <a:ext cx="2662920" cy="1078560"/>
          </a:xfrm>
          <a:prstGeom prst="ellipse">
            <a:avLst/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1" i="1" lang="en-US" sz="2400" spc="-1" strike="noStrike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b="1" i="1" lang="en-US" sz="2400" spc="-1" strike="noStrike">
                <a:solidFill>
                  <a:srgbClr val="ffffff"/>
                </a:solidFill>
                <a:latin typeface="Calibri"/>
                <a:ea typeface="DejaVu Sans"/>
              </a:rPr>
              <a:t>Over to you</a:t>
            </a:r>
            <a:endParaRPr b="0" lang="en-US" sz="2400" spc="-1" strike="noStrike">
              <a:latin typeface="Arial"/>
            </a:endParaRPr>
          </a:p>
        </p:txBody>
      </p:sp>
    </p:spTree>
  </p:cSld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CustomShape 1"/>
          <p:cNvSpPr/>
          <p:nvPr/>
        </p:nvSpPr>
        <p:spPr>
          <a:xfrm>
            <a:off x="457200" y="-27360"/>
            <a:ext cx="8227800" cy="1006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</a:pPr>
            <a:r>
              <a:rPr b="1" lang="en-US" sz="3600" spc="-1" strike="noStrike">
                <a:solidFill>
                  <a:srgbClr val="000000"/>
                </a:solidFill>
                <a:latin typeface="Calibri"/>
                <a:ea typeface="DejaVu Sans"/>
              </a:rPr>
              <a:t>Parts of the body 2 – The abdomen</a:t>
            </a:r>
            <a:endParaRPr b="0" lang="en-US" sz="3600" spc="-1" strike="noStrike">
              <a:latin typeface="Arial"/>
            </a:endParaRPr>
          </a:p>
        </p:txBody>
      </p:sp>
      <p:pic>
        <p:nvPicPr>
          <p:cNvPr id="94" name="Picture 2" descr=""/>
          <p:cNvPicPr/>
          <p:nvPr/>
        </p:nvPicPr>
        <p:blipFill>
          <a:blip r:embed="rId1"/>
          <a:stretch/>
        </p:blipFill>
        <p:spPr>
          <a:xfrm>
            <a:off x="1763640" y="901440"/>
            <a:ext cx="5564520" cy="5794560"/>
          </a:xfrm>
          <a:prstGeom prst="rect">
            <a:avLst/>
          </a:prstGeom>
          <a:ln w="12600">
            <a:solidFill>
              <a:schemeClr val="tx1"/>
            </a:solidFill>
            <a:round/>
          </a:ln>
        </p:spPr>
      </p:pic>
    </p:spTree>
  </p:cSld>
  <p:timing>
    <p:tnLst>
      <p:par>
        <p:cTn id="15" dur="indefinite" restart="never" nodeType="tmRoot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Picture 2" descr=""/>
          <p:cNvPicPr/>
          <p:nvPr/>
        </p:nvPicPr>
        <p:blipFill>
          <a:blip r:embed="rId1"/>
          <a:stretch/>
        </p:blipFill>
        <p:spPr>
          <a:xfrm>
            <a:off x="683640" y="908640"/>
            <a:ext cx="4360680" cy="5811480"/>
          </a:xfrm>
          <a:prstGeom prst="rect">
            <a:avLst/>
          </a:prstGeom>
          <a:ln w="12600">
            <a:solidFill>
              <a:schemeClr val="tx1"/>
            </a:solidFill>
            <a:round/>
          </a:ln>
        </p:spPr>
      </p:pic>
      <p:sp>
        <p:nvSpPr>
          <p:cNvPr id="96" name="CustomShape 1"/>
          <p:cNvSpPr/>
          <p:nvPr/>
        </p:nvSpPr>
        <p:spPr>
          <a:xfrm>
            <a:off x="457200" y="-27360"/>
            <a:ext cx="8227800" cy="1141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</a:pPr>
            <a:r>
              <a:rPr b="1" lang="en-US" sz="4000" spc="-1" strike="noStrike">
                <a:solidFill>
                  <a:srgbClr val="000000"/>
                </a:solidFill>
                <a:latin typeface="Calibri"/>
                <a:ea typeface="DejaVu Sans"/>
              </a:rPr>
              <a:t>Parts of the body 2 (III) – Exercises</a:t>
            </a:r>
            <a:endParaRPr b="0" lang="en-US" sz="4000" spc="-1" strike="noStrike">
              <a:latin typeface="Arial"/>
            </a:endParaRPr>
          </a:p>
        </p:txBody>
      </p:sp>
      <p:sp>
        <p:nvSpPr>
          <p:cNvPr id="97" name="CustomShape 2"/>
          <p:cNvSpPr/>
          <p:nvPr/>
        </p:nvSpPr>
        <p:spPr>
          <a:xfrm>
            <a:off x="5580000" y="3069000"/>
            <a:ext cx="2662920" cy="1078560"/>
          </a:xfrm>
          <a:prstGeom prst="ellipse">
            <a:avLst/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/>
          <a:p>
            <a:pPr>
              <a:lnSpc>
                <a:spcPct val="100000"/>
              </a:lnSpc>
            </a:pPr>
            <a:r>
              <a:rPr b="1" lang="en-US" sz="2400" spc="-1" strike="noStrike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b="1" i="1" lang="en-US" sz="2400" spc="-1" strike="noStrike">
                <a:solidFill>
                  <a:srgbClr val="ffffff"/>
                </a:solidFill>
                <a:latin typeface="Calibri"/>
                <a:ea typeface="DejaVu Sans"/>
              </a:rPr>
              <a:t>Over to you</a:t>
            </a:r>
            <a:endParaRPr b="0" lang="en-US" sz="2400" spc="-1" strike="noStrike">
              <a:latin typeface="Arial"/>
            </a:endParaRPr>
          </a:p>
        </p:txBody>
      </p:sp>
    </p:spTree>
  </p:cSld>
  <p:timing>
    <p:tnLst>
      <p:par>
        <p:cTn id="17" dur="indefinite" restart="never" nodeType="tmRoot">
          <p:childTnLst>
            <p:seq>
              <p:cTn id="1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1100</TotalTime>
  <Application>LibreOffice/5.4.3.2$Windows_X86_64 LibreOffice_project/92a7159f7e4af62137622921e809f8546db437e5</Application>
  <Words>258</Words>
  <Paragraphs>43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2018-11-28T15:06:08Z</dcterms:created>
  <dc:creator>Utente</dc:creator>
  <dc:description/>
  <dc:language>en-US</dc:language>
  <cp:lastModifiedBy/>
  <dcterms:modified xsi:type="dcterms:W3CDTF">2020-01-06T22:52:13Z</dcterms:modified>
  <cp:revision>61</cp:revision>
  <dc:subject/>
  <dc:title>Stop worrying about grammar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Presentazione su schermo (4:3)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24</vt:i4>
  </property>
</Properties>
</file>