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23.jpeg" ContentType="image/jpeg"/>
  <Override PartName="/ppt/media/image8.png" ContentType="image/png"/>
  <Override PartName="/ppt/media/image31.gif" ContentType="image/gif"/>
  <Override PartName="/ppt/media/image10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2.jpeg" ContentType="image/jpeg"/>
  <Override PartName="/ppt/media/image25.jpeg" ContentType="image/jpeg"/>
  <Override PartName="/ppt/media/image26.png" ContentType="image/png"/>
  <Override PartName="/ppt/media/image27.jpeg" ContentType="image/jpeg"/>
  <Override PartName="/ppt/media/image28.png" ContentType="image/png"/>
  <Override PartName="/ppt/media/image29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3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Fai clic per modificare il formato del testo del titolo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Fai clic per modificare il formato del testo della struttura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Secondo livello struttura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Terzo livello struttura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Quarto livello struttura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Quinto livello struttura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Sesto livello struttura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Settimo livello struttura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Fai clic per modificare il formato del testo del titolo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Fai clic per modificare il formato del testo della struttura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Secondo livello struttura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Terzo livello struttura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Quarto livello struttura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Quinto livello struttura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Sesto livello struttura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Settimo livello struttura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gif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57200" y="11664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English for Nurses, Midwives, and Health Professionals – Lesson 2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51640" y="1600200"/>
            <a:ext cx="8567280" cy="49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2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Results of Entry Test </a:t>
            </a:r>
            <a:endParaRPr b="0" lang="en-US" sz="36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Activities on your own</a:t>
            </a:r>
            <a:endParaRPr b="0" lang="en-US" sz="36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Today’s class:</a:t>
            </a:r>
            <a:endParaRPr b="0" lang="en-US" sz="36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Health  and illness</a:t>
            </a:r>
            <a:endParaRPr b="0" lang="en-US" sz="2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Parts of the body 1</a:t>
            </a:r>
            <a:endParaRPr b="0" lang="en-US" sz="2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Parts of the body 2</a:t>
            </a:r>
            <a:endParaRPr b="0" lang="en-US" sz="2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Grammar (Simple past and Past continous)</a:t>
            </a:r>
            <a:endParaRPr b="0" lang="en-US" sz="2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Hospital admissions (audio listening)</a:t>
            </a:r>
            <a:endParaRPr b="0" lang="en-US" sz="2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Functions of the body</a:t>
            </a:r>
            <a:endParaRPr b="0" lang="en-US" sz="2800" spc="-1" strike="noStrike">
              <a:latin typeface="Arial"/>
            </a:endParaRPr>
          </a:p>
          <a:p>
            <a:pPr lvl="1" marL="743040" indent="-284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Taking a history 1 and 2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57200" y="-99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Parts of the body 2 - The chest and the pelvis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99" name="Picture 3" descr=""/>
          <p:cNvPicPr/>
          <p:nvPr/>
        </p:nvPicPr>
        <p:blipFill>
          <a:blip r:embed="rId1"/>
          <a:stretch/>
        </p:blipFill>
        <p:spPr>
          <a:xfrm>
            <a:off x="457200" y="1052640"/>
            <a:ext cx="8361360" cy="3886920"/>
          </a:xfrm>
          <a:prstGeom prst="rect">
            <a:avLst/>
          </a:prstGeom>
          <a:ln w="9360">
            <a:noFill/>
          </a:ln>
        </p:spPr>
      </p:pic>
      <p:pic>
        <p:nvPicPr>
          <p:cNvPr id="100" name="Picture 3" descr=""/>
          <p:cNvPicPr/>
          <p:nvPr/>
        </p:nvPicPr>
        <p:blipFill>
          <a:blip r:embed="rId2"/>
          <a:stretch/>
        </p:blipFill>
        <p:spPr>
          <a:xfrm>
            <a:off x="4716000" y="4869360"/>
            <a:ext cx="3002400" cy="1798560"/>
          </a:xfrm>
          <a:prstGeom prst="rect">
            <a:avLst/>
          </a:prstGeom>
          <a:ln>
            <a:noFill/>
          </a:ln>
        </p:spPr>
      </p:pic>
      <p:pic>
        <p:nvPicPr>
          <p:cNvPr id="101" name="Picture 4" descr=""/>
          <p:cNvPicPr/>
          <p:nvPr/>
        </p:nvPicPr>
        <p:blipFill>
          <a:blip r:embed="rId3"/>
          <a:stretch/>
        </p:blipFill>
        <p:spPr>
          <a:xfrm>
            <a:off x="1835640" y="4692240"/>
            <a:ext cx="1798920" cy="1903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200" y="-27360"/>
            <a:ext cx="8227800" cy="93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Grammar – Past simple (I did) 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1007640" y="830520"/>
            <a:ext cx="3742560" cy="583704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104" name="CustomShape 2"/>
          <p:cNvSpPr/>
          <p:nvPr/>
        </p:nvSpPr>
        <p:spPr>
          <a:xfrm>
            <a:off x="5436360" y="3238920"/>
            <a:ext cx="2557440" cy="644400"/>
          </a:xfrm>
          <a:prstGeom prst="ellipse">
            <a:avLst/>
          </a:prstGeom>
          <a:solidFill>
            <a:srgbClr val="009353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57200" y="-27360"/>
            <a:ext cx="8227800" cy="93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Grammar – Past simple (I did) - Exercises 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06" name="Picture 3" descr=""/>
          <p:cNvPicPr/>
          <p:nvPr/>
        </p:nvPicPr>
        <p:blipFill>
          <a:blip r:embed="rId1"/>
          <a:stretch/>
        </p:blipFill>
        <p:spPr>
          <a:xfrm>
            <a:off x="971640" y="764640"/>
            <a:ext cx="4048560" cy="597456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107" name="CustomShape 2"/>
          <p:cNvSpPr/>
          <p:nvPr/>
        </p:nvSpPr>
        <p:spPr>
          <a:xfrm>
            <a:off x="5580000" y="3069000"/>
            <a:ext cx="2662920" cy="10785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Over to you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200" y="-27360"/>
            <a:ext cx="8227800" cy="93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Grammar – Past simple (I did) - Exercises 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09" name="Picture 3" descr=""/>
          <p:cNvPicPr/>
          <p:nvPr/>
        </p:nvPicPr>
        <p:blipFill>
          <a:blip r:embed="rId1"/>
          <a:stretch/>
        </p:blipFill>
        <p:spPr>
          <a:xfrm>
            <a:off x="935640" y="764640"/>
            <a:ext cx="4048560" cy="597456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110" name="CustomShape 2"/>
          <p:cNvSpPr/>
          <p:nvPr/>
        </p:nvSpPr>
        <p:spPr>
          <a:xfrm>
            <a:off x="5580000" y="3069000"/>
            <a:ext cx="2662920" cy="10785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Over to you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888480" y="760680"/>
            <a:ext cx="4114440" cy="583488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112" name="CustomShape 1"/>
          <p:cNvSpPr/>
          <p:nvPr/>
        </p:nvSpPr>
        <p:spPr>
          <a:xfrm>
            <a:off x="457200" y="-27360"/>
            <a:ext cx="8227800" cy="79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Grammar – Past continous (I was doing)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5652360" y="3238920"/>
            <a:ext cx="2557440" cy="644400"/>
          </a:xfrm>
          <a:prstGeom prst="ellipse">
            <a:avLst/>
          </a:prstGeom>
          <a:solidFill>
            <a:srgbClr val="009353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3"/>
          <p:cNvSpPr/>
          <p:nvPr/>
        </p:nvSpPr>
        <p:spPr>
          <a:xfrm>
            <a:off x="7328520" y="4162320"/>
            <a:ext cx="1803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_x005F_x0001_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755640" y="781920"/>
            <a:ext cx="4325760" cy="588564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116" name="CustomShape 1"/>
          <p:cNvSpPr/>
          <p:nvPr/>
        </p:nvSpPr>
        <p:spPr>
          <a:xfrm>
            <a:off x="0" y="44640"/>
            <a:ext cx="8962560" cy="79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Grammar - Past continous (I was doing) - Exercises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5796000" y="3069000"/>
            <a:ext cx="2662920" cy="10785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Over to you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4640"/>
            <a:ext cx="8962560" cy="79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Hospital admissions - Reading 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5076000" y="2853000"/>
            <a:ext cx="3022920" cy="1222560"/>
          </a:xfrm>
          <a:prstGeom prst="ellipse">
            <a:avLst/>
          </a:prstGeom>
          <a:solidFill>
            <a:srgbClr val="ba131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 </a:t>
            </a: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Work in pairs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1547640" y="764640"/>
            <a:ext cx="2686320" cy="597456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755640" y="764640"/>
            <a:ext cx="2962440" cy="579456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122" name="CustomShape 1"/>
          <p:cNvSpPr/>
          <p:nvPr/>
        </p:nvSpPr>
        <p:spPr>
          <a:xfrm>
            <a:off x="0" y="-27360"/>
            <a:ext cx="8962560" cy="79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Hospital admission – Record form 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23" name="Picture 3" descr=""/>
          <p:cNvPicPr/>
          <p:nvPr/>
        </p:nvPicPr>
        <p:blipFill>
          <a:blip r:embed="rId2"/>
          <a:stretch/>
        </p:blipFill>
        <p:spPr>
          <a:xfrm>
            <a:off x="6372360" y="729000"/>
            <a:ext cx="2192400" cy="176256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pic>
        <p:nvPicPr>
          <p:cNvPr id="124" name="Picture 4" descr=""/>
          <p:cNvPicPr/>
          <p:nvPr/>
        </p:nvPicPr>
        <p:blipFill>
          <a:blip r:embed="rId3"/>
          <a:stretch/>
        </p:blipFill>
        <p:spPr>
          <a:xfrm>
            <a:off x="-719280" y="-11001240"/>
            <a:ext cx="790560" cy="2158560"/>
          </a:xfrm>
          <a:prstGeom prst="rect">
            <a:avLst/>
          </a:prstGeom>
          <a:ln>
            <a:noFill/>
          </a:ln>
        </p:spPr>
      </p:pic>
      <p:pic>
        <p:nvPicPr>
          <p:cNvPr id="125" name="Picture 5" descr=""/>
          <p:cNvPicPr/>
          <p:nvPr/>
        </p:nvPicPr>
        <p:blipFill>
          <a:blip r:embed="rId4"/>
          <a:stretch/>
        </p:blipFill>
        <p:spPr>
          <a:xfrm>
            <a:off x="-719280" y="-11001240"/>
            <a:ext cx="922680" cy="2518560"/>
          </a:xfrm>
          <a:prstGeom prst="rect">
            <a:avLst/>
          </a:prstGeom>
          <a:ln>
            <a:noFill/>
          </a:ln>
        </p:spPr>
      </p:pic>
      <p:pic>
        <p:nvPicPr>
          <p:cNvPr id="126" name="Picture 6" descr=""/>
          <p:cNvPicPr/>
          <p:nvPr/>
        </p:nvPicPr>
        <p:blipFill>
          <a:blip r:embed="rId5"/>
          <a:stretch/>
        </p:blipFill>
        <p:spPr>
          <a:xfrm>
            <a:off x="-719280" y="-11001240"/>
            <a:ext cx="1438560" cy="3925800"/>
          </a:xfrm>
          <a:prstGeom prst="rect">
            <a:avLst/>
          </a:prstGeom>
          <a:ln>
            <a:noFill/>
          </a:ln>
        </p:spPr>
      </p:pic>
      <p:pic>
        <p:nvPicPr>
          <p:cNvPr id="127" name="Picture 7" descr=""/>
          <p:cNvPicPr/>
          <p:nvPr/>
        </p:nvPicPr>
        <p:blipFill>
          <a:blip r:embed="rId6"/>
          <a:stretch/>
        </p:blipFill>
        <p:spPr>
          <a:xfrm>
            <a:off x="3996000" y="729360"/>
            <a:ext cx="2150280" cy="586656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-99360"/>
            <a:ext cx="8962560" cy="79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Functions of the body – Five senses 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>
            <a:off x="745200" y="692640"/>
            <a:ext cx="7209720" cy="460656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pic>
        <p:nvPicPr>
          <p:cNvPr id="130" name="Picture 3" descr=""/>
          <p:cNvPicPr/>
          <p:nvPr/>
        </p:nvPicPr>
        <p:blipFill>
          <a:blip r:embed="rId2"/>
          <a:stretch/>
        </p:blipFill>
        <p:spPr>
          <a:xfrm>
            <a:off x="3060000" y="5420520"/>
            <a:ext cx="2640240" cy="13194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Front"/>
            <a:lightRig dir="t" rig="threePt"/>
          </a:scene3d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1259640" y="908640"/>
            <a:ext cx="6544080" cy="554256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132" name="CustomShape 1"/>
          <p:cNvSpPr/>
          <p:nvPr/>
        </p:nvSpPr>
        <p:spPr>
          <a:xfrm>
            <a:off x="457200" y="-171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Functions of the body – Other functions  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-27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Health and illness (1)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179640" y="1700640"/>
            <a:ext cx="8871840" cy="4462560"/>
          </a:xfrm>
          <a:prstGeom prst="rect">
            <a:avLst/>
          </a:prstGeom>
          <a:ln w="12600">
            <a:solidFill>
              <a:schemeClr val="tx1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57200" y="-171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Functions of the body – Exercises 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395640" y="764640"/>
            <a:ext cx="4802040" cy="583056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135" name="CustomShape 2"/>
          <p:cNvSpPr/>
          <p:nvPr/>
        </p:nvSpPr>
        <p:spPr>
          <a:xfrm>
            <a:off x="5652000" y="2997000"/>
            <a:ext cx="2662920" cy="10785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Over to you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469080" y="764640"/>
            <a:ext cx="4143240" cy="593856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137" name="CustomShape 1"/>
          <p:cNvSpPr/>
          <p:nvPr/>
        </p:nvSpPr>
        <p:spPr>
          <a:xfrm>
            <a:off x="457200" y="-243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Taking a history 1 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38" name="Picture 3" descr=""/>
          <p:cNvPicPr/>
          <p:nvPr/>
        </p:nvPicPr>
        <p:blipFill>
          <a:blip r:embed="rId2"/>
          <a:stretch/>
        </p:blipFill>
        <p:spPr>
          <a:xfrm>
            <a:off x="5148000" y="2061000"/>
            <a:ext cx="3417120" cy="273456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57200" y="-243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Taking a history 1 - Exercises 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894600" y="620640"/>
            <a:ext cx="4179960" cy="614232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141" name="CustomShape 2"/>
          <p:cNvSpPr/>
          <p:nvPr/>
        </p:nvSpPr>
        <p:spPr>
          <a:xfrm>
            <a:off x="5652000" y="2997000"/>
            <a:ext cx="2662920" cy="10785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Over to you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57200" y="-243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Taking a history 2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2411640" y="597600"/>
            <a:ext cx="4256280" cy="614232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57200" y="-243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Taking a history 2 - Exercises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5" name="Picture 2" descr=""/>
          <p:cNvPicPr/>
          <p:nvPr/>
        </p:nvPicPr>
        <p:blipFill>
          <a:blip r:embed="rId1"/>
          <a:stretch/>
        </p:blipFill>
        <p:spPr>
          <a:xfrm>
            <a:off x="827640" y="620640"/>
            <a:ext cx="4256280" cy="604692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146" name="CustomShape 2"/>
          <p:cNvSpPr/>
          <p:nvPr/>
        </p:nvSpPr>
        <p:spPr>
          <a:xfrm>
            <a:off x="5652000" y="2997000"/>
            <a:ext cx="2662920" cy="10785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Over to you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-27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Health and illness (2)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460080" y="908640"/>
            <a:ext cx="4614840" cy="5686560"/>
          </a:xfrm>
          <a:prstGeom prst="rect">
            <a:avLst/>
          </a:prstGeom>
          <a:ln w="25560">
            <a:solidFill>
              <a:schemeClr val="tx1"/>
            </a:solidFill>
            <a:round/>
          </a:ln>
        </p:spPr>
      </p:pic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5528520" y="2286000"/>
            <a:ext cx="3066480" cy="2428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-27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Health and illness (3)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2340360" y="960120"/>
            <a:ext cx="4462560" cy="5779440"/>
          </a:xfrm>
          <a:prstGeom prst="rect">
            <a:avLst/>
          </a:prstGeom>
          <a:ln w="12600">
            <a:solidFill>
              <a:schemeClr val="tx1"/>
            </a:solidFill>
            <a:round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-27360"/>
            <a:ext cx="8227800" cy="100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Parts of the body 1 (I)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1798560" y="836640"/>
            <a:ext cx="5508360" cy="5902560"/>
          </a:xfrm>
          <a:prstGeom prst="rect">
            <a:avLst/>
          </a:prstGeom>
          <a:ln w="12600">
            <a:solidFill>
              <a:schemeClr val="tx1"/>
            </a:solidFill>
            <a:round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57200" y="-27360"/>
            <a:ext cx="8227800" cy="99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Parts of the body 1 (II)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324000" y="896040"/>
            <a:ext cx="8434080" cy="4152240"/>
          </a:xfrm>
          <a:prstGeom prst="rect">
            <a:avLst/>
          </a:prstGeom>
          <a:ln w="12600">
            <a:solidFill>
              <a:schemeClr val="tx1"/>
            </a:solidFill>
            <a:round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3584880" y="5228640"/>
            <a:ext cx="1818360" cy="151128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539640" y="912600"/>
            <a:ext cx="4385520" cy="5794560"/>
          </a:xfrm>
          <a:prstGeom prst="rect">
            <a:avLst/>
          </a:prstGeom>
          <a:ln w="12600">
            <a:solidFill>
              <a:schemeClr val="tx1"/>
            </a:solidFill>
            <a:round/>
          </a:ln>
        </p:spPr>
      </p:pic>
      <p:sp>
        <p:nvSpPr>
          <p:cNvPr id="91" name="CustomShape 1"/>
          <p:cNvSpPr/>
          <p:nvPr/>
        </p:nvSpPr>
        <p:spPr>
          <a:xfrm>
            <a:off x="457200" y="-27360"/>
            <a:ext cx="8227800" cy="86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Parts of the body 1 (III) - Exercises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5580000" y="3069000"/>
            <a:ext cx="2662920" cy="10785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Over to you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57200" y="-27360"/>
            <a:ext cx="8227800" cy="100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Parts of the body 2 – The abdomen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1763640" y="901440"/>
            <a:ext cx="5564520" cy="5794560"/>
          </a:xfrm>
          <a:prstGeom prst="rect">
            <a:avLst/>
          </a:prstGeom>
          <a:ln w="12600">
            <a:solidFill>
              <a:schemeClr val="tx1"/>
            </a:solidFill>
            <a:round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683640" y="908640"/>
            <a:ext cx="4360680" cy="5811480"/>
          </a:xfrm>
          <a:prstGeom prst="rect">
            <a:avLst/>
          </a:prstGeom>
          <a:ln w="12600">
            <a:solidFill>
              <a:schemeClr val="tx1"/>
            </a:solidFill>
            <a:round/>
          </a:ln>
        </p:spPr>
      </p:pic>
      <p:sp>
        <p:nvSpPr>
          <p:cNvPr id="96" name="CustomShape 1"/>
          <p:cNvSpPr/>
          <p:nvPr/>
        </p:nvSpPr>
        <p:spPr>
          <a:xfrm>
            <a:off x="457200" y="-273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Parts of the body 2 (III) – Exercises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5580000" y="3069000"/>
            <a:ext cx="2662920" cy="10785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i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Over to you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Application>LibreOffice/5.4.3.2$Windows_X86_64 LibreOffice_project/92a7159f7e4af62137622921e809f8546db437e5</Application>
  <Words>258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2018-11-28T15:06:08Z</dcterms:created>
  <dc:creator>Utente</dc:creator>
  <dc:description/>
  <dc:language>en-US</dc:language>
  <cp:lastModifiedBy/>
  <dcterms:modified xsi:type="dcterms:W3CDTF">2020-01-06T22:52:13Z</dcterms:modified>
  <cp:revision>61</cp:revision>
  <dc:subject/>
  <dc:title>Stop worrying about grammar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