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Fai clic per modificare il formato delle note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&lt;intestazione&gt;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&lt;data/ora&gt;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&lt;piè di pagina&gt;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06CD789-96AC-4C30-94A7-0F3BD67D59D1}" type="slidenum">
              <a:rPr b="0" lang="en-US" sz="1400" spc="-1" strike="noStrike">
                <a:latin typeface="Times New Roman"/>
              </a:rPr>
              <a:t>&lt;numero&gt;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760" cy="4525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402080" y="9553680"/>
            <a:ext cx="3367800" cy="5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68325DF-6A9E-47BE-A6A8-0D7A8C1B8C8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760" cy="4525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402080" y="9553680"/>
            <a:ext cx="3367800" cy="5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76C2BE0-C866-48F6-ACDB-AFFF65A504C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hyperlink" Target="https://www.youtube.com/watch?v=BBq0hWsrC6o" TargetMode="External"/><Relationship Id="rId3" Type="http://schemas.openxmlformats.org/officeDocument/2006/relationships/hyperlink" Target="https://www.youtube.com/watch?v=BBq0hWsrC6o" TargetMode="External"/><Relationship Id="rId4" Type="http://schemas.openxmlformats.org/officeDocument/2006/relationships/hyperlink" Target="https://www.youtube.com/watch?v=BBq0hWsrC6o" TargetMode="External"/><Relationship Id="rId5" Type="http://schemas.openxmlformats.org/officeDocument/2006/relationships/hyperlink" Target="https://www.youtube.com/watch?v=SeLYwHeOodM" TargetMode="External"/><Relationship Id="rId6" Type="http://schemas.openxmlformats.org/officeDocument/2006/relationships/hyperlink" Target="https://www.youtube.com/watch?v=SeLYwHeOodM" TargetMode="External"/><Relationship Id="rId7" Type="http://schemas.openxmlformats.org/officeDocument/2006/relationships/hyperlink" Target="https://www.youtube.com/watch?v=SeLYwHeOodM" TargetMode="External"/><Relationship Id="rId8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hyperlink" Target="https://www.youtube.com/watch?v=8VTq2iJiF8o" TargetMode="External"/><Relationship Id="rId3" Type="http://schemas.openxmlformats.org/officeDocument/2006/relationships/hyperlink" Target="https://www.youtube.com/watch?v=8VTq2iJiF8o" TargetMode="External"/><Relationship Id="rId4" Type="http://schemas.openxmlformats.org/officeDocument/2006/relationships/hyperlink" Target="https://www.youtube.com/watch?v=8VTq2iJiF8o" TargetMode="External"/><Relationship Id="rId5" Type="http://schemas.openxmlformats.org/officeDocument/2006/relationships/hyperlink" Target="https://www.youtube.com/watch?v=hxVub8cWhzE" TargetMode="External"/><Relationship Id="rId6" Type="http://schemas.openxmlformats.org/officeDocument/2006/relationships/hyperlink" Target="https://www.youtube.com/watch?v=hxVub8cWhzE" TargetMode="External"/><Relationship Id="rId7" Type="http://schemas.openxmlformats.org/officeDocument/2006/relationships/hyperlink" Target="https://www.youtube.com/watch?v=hxVub8cWhzE" TargetMode="External"/><Relationship Id="rId8" Type="http://schemas.openxmlformats.org/officeDocument/2006/relationships/hyperlink" Target="https://www.youtube.com/watch?v=MdUnlTFLh0Y" TargetMode="External"/><Relationship Id="rId9" Type="http://schemas.openxmlformats.org/officeDocument/2006/relationships/hyperlink" Target="https://www.youtube.com/watch?v=MdUnlTFLh0Y" TargetMode="External"/><Relationship Id="rId10" Type="http://schemas.openxmlformats.org/officeDocument/2006/relationships/hyperlink" Target="https://www.youtube.com/watch?v=MdUnlTFLh0Y" TargetMode="External"/><Relationship Id="rId1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elt.oup.com/student/oefc/nursing2/c_listening/oefc_nursing_lst03?cc=it&amp;selLanguage=it" TargetMode="External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57200" y="11664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English for Nurses, Midwives, and Health Professionals – Lesson 3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251640" y="1600200"/>
            <a:ext cx="8567280" cy="49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2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Today’s class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US" sz="36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English for Nursing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Obstetrics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Pregnancy and childbirth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Gynaecology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Grammar: </a:t>
            </a:r>
            <a:endParaRPr b="0" lang="en-US" sz="2800" spc="-1" strike="noStrike">
              <a:latin typeface="Arial"/>
            </a:endParaRPr>
          </a:p>
          <a:p>
            <a:pPr lvl="2" marL="12002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Do you…?</a:t>
            </a:r>
            <a:endParaRPr b="0" lang="en-US" sz="2800" spc="-1" strike="noStrike">
              <a:latin typeface="Arial"/>
            </a:endParaRPr>
          </a:p>
          <a:p>
            <a:pPr lvl="2" marL="12002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Can and could</a:t>
            </a:r>
            <a:endParaRPr b="0" lang="en-US" sz="2800" spc="-1" strike="noStrike">
              <a:latin typeface="Arial"/>
            </a:endParaRPr>
          </a:p>
          <a:p>
            <a:pPr lvl="2" marL="12002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Must, mustn’t, don’t need to</a:t>
            </a:r>
            <a:endParaRPr b="0" lang="en-US" sz="2800" spc="-1" strike="noStrike">
              <a:latin typeface="Arial"/>
            </a:endParaRPr>
          </a:p>
          <a:p>
            <a:pPr marL="1200240" indent="-284040"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 marL="1200240" indent="-284040"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 marL="1200240" indent="-284040">
              <a:lnSpc>
                <a:spcPct val="100000"/>
              </a:lnSpc>
              <a:spcBef>
                <a:spcPts val="720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"/>
          <p:cNvPicPr/>
          <p:nvPr/>
        </p:nvPicPr>
        <p:blipFill>
          <a:blip r:embed="rId1"/>
          <a:stretch/>
        </p:blipFill>
        <p:spPr>
          <a:xfrm>
            <a:off x="1043640" y="908640"/>
            <a:ext cx="2598840" cy="57585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67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Obstetrics (5) – key words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68" name="Picture 3" descr=""/>
          <p:cNvPicPr/>
          <p:nvPr/>
        </p:nvPicPr>
        <p:blipFill>
          <a:blip r:embed="rId2"/>
          <a:stretch/>
        </p:blipFill>
        <p:spPr>
          <a:xfrm>
            <a:off x="4428000" y="945360"/>
            <a:ext cx="3728520" cy="57225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"/>
          <p:cNvPicPr/>
          <p:nvPr/>
        </p:nvPicPr>
        <p:blipFill>
          <a:blip r:embed="rId1"/>
          <a:stretch/>
        </p:blipFill>
        <p:spPr>
          <a:xfrm>
            <a:off x="2130840" y="692640"/>
            <a:ext cx="4961160" cy="59328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70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Pregnancy and childbirth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711720" y="755280"/>
            <a:ext cx="4579920" cy="591372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72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Pregnancy and childbirth - Exercises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5796000" y="2853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"/>
          <p:cNvPicPr/>
          <p:nvPr/>
        </p:nvPicPr>
        <p:blipFill>
          <a:blip r:embed="rId1"/>
          <a:stretch/>
        </p:blipFill>
        <p:spPr>
          <a:xfrm>
            <a:off x="2483640" y="736200"/>
            <a:ext cx="4141800" cy="59328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75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Gynaecology (1)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973080" y="764640"/>
            <a:ext cx="4102560" cy="58953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77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Gynaecology (2) - Exercises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5796000" y="2853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2701440" y="836640"/>
            <a:ext cx="3742560" cy="5768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80" name="CustomShape 1"/>
          <p:cNvSpPr/>
          <p:nvPr/>
        </p:nvSpPr>
        <p:spPr>
          <a:xfrm>
            <a:off x="457200" y="45000"/>
            <a:ext cx="82278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– Do you…? </a:t>
            </a: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611640" y="677880"/>
            <a:ext cx="4390560" cy="599112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82" name="CustomShape 1"/>
          <p:cNvSpPr/>
          <p:nvPr/>
        </p:nvSpPr>
        <p:spPr>
          <a:xfrm>
            <a:off x="457200" y="-99360"/>
            <a:ext cx="82278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– Can and could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436000" y="2133000"/>
            <a:ext cx="3312000" cy="934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Listening from </a:t>
            </a:r>
            <a:r>
              <a:rPr b="1" i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Youtube</a:t>
            </a:r>
            <a:r>
              <a:rPr b="1" i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 - Can or Could</a:t>
            </a:r>
            <a:r>
              <a:rPr b="1" i="1" lang="en-US" sz="1600" spc="-1" strike="noStrike" u="sng">
                <a:solidFill>
                  <a:srgbClr val="7030a0"/>
                </a:solidFill>
                <a:uFillTx/>
                <a:latin typeface="Calibri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5508000" y="3934080"/>
            <a:ext cx="3177000" cy="934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Listening from </a:t>
            </a:r>
            <a:r>
              <a:rPr b="1" i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Youtube</a:t>
            </a:r>
            <a:r>
              <a:rPr b="1" i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 - Can Can't Cannot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2484360" y="764640"/>
            <a:ext cx="4102560" cy="5936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86" name="CustomShape 1"/>
          <p:cNvSpPr/>
          <p:nvPr/>
        </p:nvSpPr>
        <p:spPr>
          <a:xfrm>
            <a:off x="457200" y="-99000"/>
            <a:ext cx="82278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– Can and could - Exercises 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467640" y="692640"/>
            <a:ext cx="4199040" cy="58564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88" name="CustomShape 1"/>
          <p:cNvSpPr/>
          <p:nvPr/>
        </p:nvSpPr>
        <p:spPr>
          <a:xfrm>
            <a:off x="457200" y="-99000"/>
            <a:ext cx="82278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– Must, mustn’t, don’t need to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148000" y="1196640"/>
            <a:ext cx="3744000" cy="934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Listening from </a:t>
            </a: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Youtube</a:t>
            </a: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 - MUST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5148000" y="2998080"/>
            <a:ext cx="3600000" cy="934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Listening from </a:t>
            </a: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Youtube</a:t>
            </a: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 - MUST VS HAVE TO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4860000" y="4726440"/>
            <a:ext cx="4104000" cy="1006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8"/>
              </a:rPr>
              <a:t>Listening from </a:t>
            </a: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9"/>
              </a:rPr>
              <a:t>Youtube</a:t>
            </a: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0"/>
              </a:rPr>
              <a:t> - MUSTN'T VS DON'T HAVE TO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2411640" y="692640"/>
            <a:ext cx="4354560" cy="58888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93" name="CustomShape 1"/>
          <p:cNvSpPr/>
          <p:nvPr/>
        </p:nvSpPr>
        <p:spPr>
          <a:xfrm>
            <a:off x="457200" y="-99000"/>
            <a:ext cx="82278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– Must, mustn’t, don’t need to – Ex. 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57200" y="-27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English for nursing (1)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6" name="Picture 2" descr=""/>
          <p:cNvPicPr/>
          <p:nvPr/>
        </p:nvPicPr>
        <p:blipFill>
          <a:blip r:embed="rId1"/>
          <a:stretch/>
        </p:blipFill>
        <p:spPr>
          <a:xfrm>
            <a:off x="1425240" y="914400"/>
            <a:ext cx="4426560" cy="58402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47" name="CustomShape 2"/>
          <p:cNvSpPr/>
          <p:nvPr/>
        </p:nvSpPr>
        <p:spPr>
          <a:xfrm>
            <a:off x="6156000" y="3165840"/>
            <a:ext cx="2736000" cy="934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18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Open USB - Listening Track 2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1259640" y="836640"/>
            <a:ext cx="4388760" cy="58305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49" name="CustomShape 1"/>
          <p:cNvSpPr/>
          <p:nvPr/>
        </p:nvSpPr>
        <p:spPr>
          <a:xfrm>
            <a:off x="457200" y="-9000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English for nursing (2)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6084000" y="3069000"/>
            <a:ext cx="2520000" cy="934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18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Open USB - Listening Track 6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57200" y="-99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English for nursing (3)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52" name="Picture 2" descr=""/>
          <p:cNvPicPr/>
          <p:nvPr/>
        </p:nvPicPr>
        <p:blipFill>
          <a:blip r:embed="rId1"/>
          <a:stretch/>
        </p:blipFill>
        <p:spPr>
          <a:xfrm>
            <a:off x="1115640" y="836640"/>
            <a:ext cx="4370400" cy="58755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53" name="CustomShape 2"/>
          <p:cNvSpPr/>
          <p:nvPr/>
        </p:nvSpPr>
        <p:spPr>
          <a:xfrm>
            <a:off x="6084000" y="2996640"/>
            <a:ext cx="2601000" cy="100800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18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Open USB - Listening Track 8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"/>
          <p:cNvPicPr/>
          <p:nvPr/>
        </p:nvPicPr>
        <p:blipFill>
          <a:blip r:embed="rId1"/>
          <a:stretch/>
        </p:blipFill>
        <p:spPr>
          <a:xfrm>
            <a:off x="819720" y="763920"/>
            <a:ext cx="4903920" cy="57610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55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English for nursing (4)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6084000" y="2998080"/>
            <a:ext cx="2736000" cy="934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18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Open USB -Listening Track 9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Obstetrics (1)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58" name="Picture 3" descr=""/>
          <p:cNvPicPr/>
          <p:nvPr/>
        </p:nvPicPr>
        <p:blipFill>
          <a:blip r:embed="rId1"/>
          <a:stretch/>
        </p:blipFill>
        <p:spPr>
          <a:xfrm>
            <a:off x="2051640" y="766440"/>
            <a:ext cx="5030280" cy="58305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755640" y="764640"/>
            <a:ext cx="4923000" cy="58374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60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Obstetrics (2)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760720" y="3108960"/>
            <a:ext cx="3383280" cy="109728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n-US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Listening from internet - From pregnancy to birth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2062080" y="792360"/>
            <a:ext cx="5018400" cy="58755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63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Obstetrics (3)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"/>
          <p:cNvPicPr/>
          <p:nvPr/>
        </p:nvPicPr>
        <p:blipFill>
          <a:blip r:embed="rId1"/>
          <a:stretch/>
        </p:blipFill>
        <p:spPr>
          <a:xfrm>
            <a:off x="1979640" y="908640"/>
            <a:ext cx="5056200" cy="57042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65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Obstetrics (4)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Application>LibreOffice/5.4.3.2$Windows_X86_64 LibreOffice_project/92a7159f7e4af62137622921e809f8546db437e5</Application>
  <Words>219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2018-11-28T15:06:08Z</dcterms:created>
  <dc:creator>Utente</dc:creator>
  <dc:description/>
  <dc:language>en-US</dc:language>
  <cp:lastModifiedBy/>
  <dcterms:modified xsi:type="dcterms:W3CDTF">2020-01-24T19:29:53Z</dcterms:modified>
  <cp:revision>97</cp:revision>
  <dc:subject/>
  <dc:title>Stop worrying about grammar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