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56" r:id="rId2"/>
    <p:sldId id="275" r:id="rId3"/>
    <p:sldId id="276" r:id="rId4"/>
    <p:sldId id="277" r:id="rId5"/>
    <p:sldId id="281" r:id="rId6"/>
    <p:sldId id="278" r:id="rId7"/>
    <p:sldId id="32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590" autoAdjust="0"/>
  </p:normalViewPr>
  <p:slideViewPr>
    <p:cSldViewPr snapToGrid="0">
      <p:cViewPr>
        <p:scale>
          <a:sx n="60" d="100"/>
          <a:sy n="60" d="100"/>
        </p:scale>
        <p:origin x="-10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3F20F-AB47-4027-94AE-2DF46DE3C33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F594BE-1A92-4862-A711-8E14E630E6D3}">
      <dgm:prSet phldrT="[Testo]"/>
      <dgm:spPr/>
      <dgm:t>
        <a:bodyPr/>
        <a:lstStyle/>
        <a:p>
          <a:r>
            <a:rPr lang="it-IT" altLang="it-IT"/>
            <a:t>Febbre o febbricola</a:t>
          </a:r>
          <a:endParaRPr lang="it-IT"/>
        </a:p>
      </dgm:t>
    </dgm:pt>
    <dgm:pt modelId="{52FD63FD-F167-4FDC-B660-23C53F070D90}" type="parTrans" cxnId="{AD0D8508-C293-4DA6-9420-46A4DAF317C9}">
      <dgm:prSet/>
      <dgm:spPr/>
      <dgm:t>
        <a:bodyPr/>
        <a:lstStyle/>
        <a:p>
          <a:endParaRPr lang="it-IT"/>
        </a:p>
      </dgm:t>
    </dgm:pt>
    <dgm:pt modelId="{32CEB3E3-6C97-4FCF-A2BE-4C80BD988D96}" type="sibTrans" cxnId="{AD0D8508-C293-4DA6-9420-46A4DAF317C9}">
      <dgm:prSet/>
      <dgm:spPr/>
      <dgm:t>
        <a:bodyPr/>
        <a:lstStyle/>
        <a:p>
          <a:endParaRPr lang="it-IT"/>
        </a:p>
      </dgm:t>
    </dgm:pt>
    <dgm:pt modelId="{2E8AD763-F8A2-4890-87F0-1FECDCD76573}">
      <dgm:prSet/>
      <dgm:spPr/>
      <dgm:t>
        <a:bodyPr/>
        <a:lstStyle/>
        <a:p>
          <a:r>
            <a:rPr lang="it-IT" altLang="it-IT"/>
            <a:t>Astenia</a:t>
          </a:r>
          <a:endParaRPr lang="it-IT" altLang="it-IT" dirty="0"/>
        </a:p>
      </dgm:t>
    </dgm:pt>
    <dgm:pt modelId="{A27315AB-2C8A-4C77-90FE-3C5EC33DE125}" type="parTrans" cxnId="{9A0AD9A6-5E5E-46E3-9107-2C70A8618DF0}">
      <dgm:prSet/>
      <dgm:spPr/>
      <dgm:t>
        <a:bodyPr/>
        <a:lstStyle/>
        <a:p>
          <a:endParaRPr lang="it-IT"/>
        </a:p>
      </dgm:t>
    </dgm:pt>
    <dgm:pt modelId="{CF298D2E-3806-452D-9BD3-A68849FA1E58}" type="sibTrans" cxnId="{9A0AD9A6-5E5E-46E3-9107-2C70A8618DF0}">
      <dgm:prSet/>
      <dgm:spPr/>
      <dgm:t>
        <a:bodyPr/>
        <a:lstStyle/>
        <a:p>
          <a:endParaRPr lang="it-IT"/>
        </a:p>
      </dgm:t>
    </dgm:pt>
    <dgm:pt modelId="{008E46B3-C265-420D-B38B-FE25556B0168}">
      <dgm:prSet/>
      <dgm:spPr/>
      <dgm:t>
        <a:bodyPr/>
        <a:lstStyle/>
        <a:p>
          <a:r>
            <a:rPr lang="it-IT" altLang="it-IT"/>
            <a:t>Calo ponderale</a:t>
          </a:r>
          <a:endParaRPr lang="it-IT" altLang="it-IT" dirty="0"/>
        </a:p>
      </dgm:t>
    </dgm:pt>
    <dgm:pt modelId="{70A82C51-4AF5-4DD4-8590-60BA5207B917}" type="parTrans" cxnId="{2A660F0F-94F7-47E3-9D30-C91529AA9D23}">
      <dgm:prSet/>
      <dgm:spPr/>
      <dgm:t>
        <a:bodyPr/>
        <a:lstStyle/>
        <a:p>
          <a:endParaRPr lang="it-IT"/>
        </a:p>
      </dgm:t>
    </dgm:pt>
    <dgm:pt modelId="{9B3822A5-E6CB-4B45-85E1-5414F9FB15D0}" type="sibTrans" cxnId="{2A660F0F-94F7-47E3-9D30-C91529AA9D23}">
      <dgm:prSet/>
      <dgm:spPr/>
      <dgm:t>
        <a:bodyPr/>
        <a:lstStyle/>
        <a:p>
          <a:endParaRPr lang="it-IT"/>
        </a:p>
      </dgm:t>
    </dgm:pt>
    <dgm:pt modelId="{64B9DECB-E29E-4011-8DD2-8554D7A24C40}">
      <dgm:prSet/>
      <dgm:spPr/>
      <dgm:t>
        <a:bodyPr/>
        <a:lstStyle/>
        <a:p>
          <a:r>
            <a:rPr lang="it-IT" altLang="it-IT"/>
            <a:t>Artromialgie e/o artriti</a:t>
          </a:r>
          <a:endParaRPr lang="it-IT" altLang="it-IT" dirty="0"/>
        </a:p>
      </dgm:t>
    </dgm:pt>
    <dgm:pt modelId="{90DF1A3B-BBD0-47AB-81EC-A57C13075AA1}" type="parTrans" cxnId="{6EE8B541-EB38-456A-8D43-3BAFC8E12134}">
      <dgm:prSet/>
      <dgm:spPr/>
      <dgm:t>
        <a:bodyPr/>
        <a:lstStyle/>
        <a:p>
          <a:endParaRPr lang="it-IT"/>
        </a:p>
      </dgm:t>
    </dgm:pt>
    <dgm:pt modelId="{B26FB18B-0A27-4F4F-B584-4C413C4B18EA}" type="sibTrans" cxnId="{6EE8B541-EB38-456A-8D43-3BAFC8E12134}">
      <dgm:prSet/>
      <dgm:spPr/>
      <dgm:t>
        <a:bodyPr/>
        <a:lstStyle/>
        <a:p>
          <a:endParaRPr lang="it-IT"/>
        </a:p>
      </dgm:t>
    </dgm:pt>
    <dgm:pt modelId="{24E56B16-82BD-4211-9871-13CBEEE3F874}">
      <dgm:prSet/>
      <dgm:spPr/>
      <dgm:t>
        <a:bodyPr/>
        <a:lstStyle/>
        <a:p>
          <a:r>
            <a:rPr lang="it-IT" altLang="it-IT"/>
            <a:t>Anemia </a:t>
          </a:r>
          <a:endParaRPr lang="it-IT" altLang="it-IT" dirty="0"/>
        </a:p>
      </dgm:t>
    </dgm:pt>
    <dgm:pt modelId="{09BD9B72-DC87-404A-88D7-656B0A9B643A}" type="parTrans" cxnId="{4817E0CA-C1E8-4BD0-847F-C145833283D5}">
      <dgm:prSet/>
      <dgm:spPr/>
      <dgm:t>
        <a:bodyPr/>
        <a:lstStyle/>
        <a:p>
          <a:endParaRPr lang="it-IT"/>
        </a:p>
      </dgm:t>
    </dgm:pt>
    <dgm:pt modelId="{3AFF0E24-C43B-4E9E-BD71-DFE8DBD73D95}" type="sibTrans" cxnId="{4817E0CA-C1E8-4BD0-847F-C145833283D5}">
      <dgm:prSet/>
      <dgm:spPr/>
      <dgm:t>
        <a:bodyPr/>
        <a:lstStyle/>
        <a:p>
          <a:endParaRPr lang="it-IT"/>
        </a:p>
      </dgm:t>
    </dgm:pt>
    <dgm:pt modelId="{7911D415-3AD9-489F-8785-7A77E156CC5A}">
      <dgm:prSet/>
      <dgm:spPr/>
      <dgm:t>
        <a:bodyPr/>
        <a:lstStyle/>
        <a:p>
          <a:r>
            <a:rPr lang="it-IT" altLang="it-IT"/>
            <a:t>VES e PCR elevate</a:t>
          </a:r>
          <a:endParaRPr lang="it-IT" altLang="it-IT" dirty="0"/>
        </a:p>
      </dgm:t>
    </dgm:pt>
    <dgm:pt modelId="{DB37AD42-EB78-4F5E-9F58-EF2CC511C386}" type="parTrans" cxnId="{078911A4-F58A-4B8F-ACD4-1E2C955FFA8B}">
      <dgm:prSet/>
      <dgm:spPr/>
      <dgm:t>
        <a:bodyPr/>
        <a:lstStyle/>
        <a:p>
          <a:endParaRPr lang="it-IT"/>
        </a:p>
      </dgm:t>
    </dgm:pt>
    <dgm:pt modelId="{421A6FD0-75AD-4D40-9489-93F9D3B8CE0D}" type="sibTrans" cxnId="{078911A4-F58A-4B8F-ACD4-1E2C955FFA8B}">
      <dgm:prSet/>
      <dgm:spPr/>
      <dgm:t>
        <a:bodyPr/>
        <a:lstStyle/>
        <a:p>
          <a:endParaRPr lang="it-IT"/>
        </a:p>
      </dgm:t>
    </dgm:pt>
    <dgm:pt modelId="{DF22E5F4-B974-4986-B5F6-D166DC2F9D12}" type="pres">
      <dgm:prSet presAssocID="{3A43F20F-AB47-4027-94AE-2DF46DE3C3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FDCF29E-2FEE-4020-A3A4-6F9B1C73CF86}" type="pres">
      <dgm:prSet presAssocID="{26F594BE-1A92-4862-A711-8E14E630E6D3}" presName="composite" presStyleCnt="0"/>
      <dgm:spPr/>
    </dgm:pt>
    <dgm:pt modelId="{BEFC4CF4-39AE-4E00-9303-236B6F00EFCE}" type="pres">
      <dgm:prSet presAssocID="{26F594BE-1A92-4862-A711-8E14E630E6D3}" presName="imgShp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C323D315-7882-437A-877C-33FB7B866F6D}" type="pres">
      <dgm:prSet presAssocID="{26F594BE-1A92-4862-A711-8E14E630E6D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C42E4F-6FEE-465F-909D-4B786A48932F}" type="pres">
      <dgm:prSet presAssocID="{32CEB3E3-6C97-4FCF-A2BE-4C80BD988D96}" presName="spacing" presStyleCnt="0"/>
      <dgm:spPr/>
    </dgm:pt>
    <dgm:pt modelId="{D4EE8DD1-0766-4FE1-8215-BD48EFB11E85}" type="pres">
      <dgm:prSet presAssocID="{2E8AD763-F8A2-4890-87F0-1FECDCD76573}" presName="composite" presStyleCnt="0"/>
      <dgm:spPr/>
    </dgm:pt>
    <dgm:pt modelId="{B9906241-647E-4B42-9EC7-078587950644}" type="pres">
      <dgm:prSet presAssocID="{2E8AD763-F8A2-4890-87F0-1FECDCD76573}" presName="imgShp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25D78A0A-262E-4387-9AED-E7881E642A5E}" type="pres">
      <dgm:prSet presAssocID="{2E8AD763-F8A2-4890-87F0-1FECDCD7657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E900AB-AFC6-4AA9-848C-29E539AD96AD}" type="pres">
      <dgm:prSet presAssocID="{CF298D2E-3806-452D-9BD3-A68849FA1E58}" presName="spacing" presStyleCnt="0"/>
      <dgm:spPr/>
    </dgm:pt>
    <dgm:pt modelId="{B49B52DC-0E00-4802-8ADF-F8A2FDB14237}" type="pres">
      <dgm:prSet presAssocID="{008E46B3-C265-420D-B38B-FE25556B0168}" presName="composite" presStyleCnt="0"/>
      <dgm:spPr/>
    </dgm:pt>
    <dgm:pt modelId="{6AF89574-ECB6-43DA-82F0-7BAF3913FDDA}" type="pres">
      <dgm:prSet presAssocID="{008E46B3-C265-420D-B38B-FE25556B0168}" presName="imgShp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BE6AF7E8-05D8-443D-8A6F-16D5A7E7E465}" type="pres">
      <dgm:prSet presAssocID="{008E46B3-C265-420D-B38B-FE25556B016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7885B5-7876-46AD-A535-10AA405340B8}" type="pres">
      <dgm:prSet presAssocID="{9B3822A5-E6CB-4B45-85E1-5414F9FB15D0}" presName="spacing" presStyleCnt="0"/>
      <dgm:spPr/>
    </dgm:pt>
    <dgm:pt modelId="{75511F69-02E4-4A07-8DDD-9AC9F9776771}" type="pres">
      <dgm:prSet presAssocID="{64B9DECB-E29E-4011-8DD2-8554D7A24C40}" presName="composite" presStyleCnt="0"/>
      <dgm:spPr/>
    </dgm:pt>
    <dgm:pt modelId="{51144DA3-65AD-4D0F-BB2D-EA6C8FEF628F}" type="pres">
      <dgm:prSet presAssocID="{64B9DECB-E29E-4011-8DD2-8554D7A24C40}" presName="imgShp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l="-24000" r="-24000"/>
          </a:stretch>
        </a:blipFill>
      </dgm:spPr>
    </dgm:pt>
    <dgm:pt modelId="{D2B99FCA-D0A3-4458-9242-1B20ADC6FE0F}" type="pres">
      <dgm:prSet presAssocID="{64B9DECB-E29E-4011-8DD2-8554D7A24C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F303E6-167A-434E-AB6B-8AF65FB76736}" type="pres">
      <dgm:prSet presAssocID="{B26FB18B-0A27-4F4F-B584-4C413C4B18EA}" presName="spacing" presStyleCnt="0"/>
      <dgm:spPr/>
    </dgm:pt>
    <dgm:pt modelId="{C294F46E-0C32-4466-BE99-6DA2196D25E0}" type="pres">
      <dgm:prSet presAssocID="{24E56B16-82BD-4211-9871-13CBEEE3F874}" presName="composite" presStyleCnt="0"/>
      <dgm:spPr/>
    </dgm:pt>
    <dgm:pt modelId="{69B45699-D9D5-47AC-BE6C-053ECA037B49}" type="pres">
      <dgm:prSet presAssocID="{24E56B16-82BD-4211-9871-13CBEEE3F874}" presName="imgShp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88C9A4B0-9F1C-49E5-BA5C-03FB2371B6FB}" type="pres">
      <dgm:prSet presAssocID="{24E56B16-82BD-4211-9871-13CBEEE3F87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48FE3-F701-4068-A052-10BBE19B45A7}" type="pres">
      <dgm:prSet presAssocID="{3AFF0E24-C43B-4E9E-BD71-DFE8DBD73D95}" presName="spacing" presStyleCnt="0"/>
      <dgm:spPr/>
    </dgm:pt>
    <dgm:pt modelId="{5C03C02D-67D0-41B8-9639-6F03F4B0EB9F}" type="pres">
      <dgm:prSet presAssocID="{7911D415-3AD9-489F-8785-7A77E156CC5A}" presName="composite" presStyleCnt="0"/>
      <dgm:spPr/>
    </dgm:pt>
    <dgm:pt modelId="{B2F50510-CE7E-45AC-866E-0D5B9D4B74A4}" type="pres">
      <dgm:prSet presAssocID="{7911D415-3AD9-489F-8785-7A77E156CC5A}" presName="imgShp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30000" r="-30000"/>
          </a:stretch>
        </a:blipFill>
      </dgm:spPr>
    </dgm:pt>
    <dgm:pt modelId="{6E5E165A-E4CD-4B17-94D0-F2957B9FFB24}" type="pres">
      <dgm:prSet presAssocID="{7911D415-3AD9-489F-8785-7A77E156CC5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17E0CA-C1E8-4BD0-847F-C145833283D5}" srcId="{3A43F20F-AB47-4027-94AE-2DF46DE3C33B}" destId="{24E56B16-82BD-4211-9871-13CBEEE3F874}" srcOrd="4" destOrd="0" parTransId="{09BD9B72-DC87-404A-88D7-656B0A9B643A}" sibTransId="{3AFF0E24-C43B-4E9E-BD71-DFE8DBD73D95}"/>
    <dgm:cxn modelId="{AD0D8508-C293-4DA6-9420-46A4DAF317C9}" srcId="{3A43F20F-AB47-4027-94AE-2DF46DE3C33B}" destId="{26F594BE-1A92-4862-A711-8E14E630E6D3}" srcOrd="0" destOrd="0" parTransId="{52FD63FD-F167-4FDC-B660-23C53F070D90}" sibTransId="{32CEB3E3-6C97-4FCF-A2BE-4C80BD988D96}"/>
    <dgm:cxn modelId="{9A0AD9A6-5E5E-46E3-9107-2C70A8618DF0}" srcId="{3A43F20F-AB47-4027-94AE-2DF46DE3C33B}" destId="{2E8AD763-F8A2-4890-87F0-1FECDCD76573}" srcOrd="1" destOrd="0" parTransId="{A27315AB-2C8A-4C77-90FE-3C5EC33DE125}" sibTransId="{CF298D2E-3806-452D-9BD3-A68849FA1E58}"/>
    <dgm:cxn modelId="{455D2659-23FA-4358-B67B-14E29890F13E}" type="presOf" srcId="{7911D415-3AD9-489F-8785-7A77E156CC5A}" destId="{6E5E165A-E4CD-4B17-94D0-F2957B9FFB24}" srcOrd="0" destOrd="0" presId="urn:microsoft.com/office/officeart/2005/8/layout/vList3"/>
    <dgm:cxn modelId="{AF507447-6AEA-4F66-899A-5DAD70827C75}" type="presOf" srcId="{3A43F20F-AB47-4027-94AE-2DF46DE3C33B}" destId="{DF22E5F4-B974-4986-B5F6-D166DC2F9D12}" srcOrd="0" destOrd="0" presId="urn:microsoft.com/office/officeart/2005/8/layout/vList3"/>
    <dgm:cxn modelId="{6EE8B541-EB38-456A-8D43-3BAFC8E12134}" srcId="{3A43F20F-AB47-4027-94AE-2DF46DE3C33B}" destId="{64B9DECB-E29E-4011-8DD2-8554D7A24C40}" srcOrd="3" destOrd="0" parTransId="{90DF1A3B-BBD0-47AB-81EC-A57C13075AA1}" sibTransId="{B26FB18B-0A27-4F4F-B584-4C413C4B18EA}"/>
    <dgm:cxn modelId="{B31A26A7-A85C-4500-A6C3-49919EE72C3C}" type="presOf" srcId="{2E8AD763-F8A2-4890-87F0-1FECDCD76573}" destId="{25D78A0A-262E-4387-9AED-E7881E642A5E}" srcOrd="0" destOrd="0" presId="urn:microsoft.com/office/officeart/2005/8/layout/vList3"/>
    <dgm:cxn modelId="{2A19F22D-FABD-411F-8905-B9D09B173417}" type="presOf" srcId="{26F594BE-1A92-4862-A711-8E14E630E6D3}" destId="{C323D315-7882-437A-877C-33FB7B866F6D}" srcOrd="0" destOrd="0" presId="urn:microsoft.com/office/officeart/2005/8/layout/vList3"/>
    <dgm:cxn modelId="{2A660F0F-94F7-47E3-9D30-C91529AA9D23}" srcId="{3A43F20F-AB47-4027-94AE-2DF46DE3C33B}" destId="{008E46B3-C265-420D-B38B-FE25556B0168}" srcOrd="2" destOrd="0" parTransId="{70A82C51-4AF5-4DD4-8590-60BA5207B917}" sibTransId="{9B3822A5-E6CB-4B45-85E1-5414F9FB15D0}"/>
    <dgm:cxn modelId="{078911A4-F58A-4B8F-ACD4-1E2C955FFA8B}" srcId="{3A43F20F-AB47-4027-94AE-2DF46DE3C33B}" destId="{7911D415-3AD9-489F-8785-7A77E156CC5A}" srcOrd="5" destOrd="0" parTransId="{DB37AD42-EB78-4F5E-9F58-EF2CC511C386}" sibTransId="{421A6FD0-75AD-4D40-9489-93F9D3B8CE0D}"/>
    <dgm:cxn modelId="{D1187D7E-1F07-443F-BCB1-873A50B39A88}" type="presOf" srcId="{64B9DECB-E29E-4011-8DD2-8554D7A24C40}" destId="{D2B99FCA-D0A3-4458-9242-1B20ADC6FE0F}" srcOrd="0" destOrd="0" presId="urn:microsoft.com/office/officeart/2005/8/layout/vList3"/>
    <dgm:cxn modelId="{42D5DEC1-766B-46A3-A463-C93DD37FF598}" type="presOf" srcId="{24E56B16-82BD-4211-9871-13CBEEE3F874}" destId="{88C9A4B0-9F1C-49E5-BA5C-03FB2371B6FB}" srcOrd="0" destOrd="0" presId="urn:microsoft.com/office/officeart/2005/8/layout/vList3"/>
    <dgm:cxn modelId="{997C8EED-C657-4948-B756-26E2AEB790DD}" type="presOf" srcId="{008E46B3-C265-420D-B38B-FE25556B0168}" destId="{BE6AF7E8-05D8-443D-8A6F-16D5A7E7E465}" srcOrd="0" destOrd="0" presId="urn:microsoft.com/office/officeart/2005/8/layout/vList3"/>
    <dgm:cxn modelId="{BDA35D22-DCCA-40A4-9851-AF0EF9B2A754}" type="presParOf" srcId="{DF22E5F4-B974-4986-B5F6-D166DC2F9D12}" destId="{9FDCF29E-2FEE-4020-A3A4-6F9B1C73CF86}" srcOrd="0" destOrd="0" presId="urn:microsoft.com/office/officeart/2005/8/layout/vList3"/>
    <dgm:cxn modelId="{763FDB73-4C9B-4032-8AFE-538E23F452B5}" type="presParOf" srcId="{9FDCF29E-2FEE-4020-A3A4-6F9B1C73CF86}" destId="{BEFC4CF4-39AE-4E00-9303-236B6F00EFCE}" srcOrd="0" destOrd="0" presId="urn:microsoft.com/office/officeart/2005/8/layout/vList3"/>
    <dgm:cxn modelId="{4AAFC867-3A2D-40E3-90F5-7DBDDC3FFDDE}" type="presParOf" srcId="{9FDCF29E-2FEE-4020-A3A4-6F9B1C73CF86}" destId="{C323D315-7882-437A-877C-33FB7B866F6D}" srcOrd="1" destOrd="0" presId="urn:microsoft.com/office/officeart/2005/8/layout/vList3"/>
    <dgm:cxn modelId="{8D9B4838-A7CE-4B79-9560-88FC01C1F80E}" type="presParOf" srcId="{DF22E5F4-B974-4986-B5F6-D166DC2F9D12}" destId="{4EC42E4F-6FEE-465F-909D-4B786A48932F}" srcOrd="1" destOrd="0" presId="urn:microsoft.com/office/officeart/2005/8/layout/vList3"/>
    <dgm:cxn modelId="{B4721399-A81E-42FC-BDD7-F9A3BAA77590}" type="presParOf" srcId="{DF22E5F4-B974-4986-B5F6-D166DC2F9D12}" destId="{D4EE8DD1-0766-4FE1-8215-BD48EFB11E85}" srcOrd="2" destOrd="0" presId="urn:microsoft.com/office/officeart/2005/8/layout/vList3"/>
    <dgm:cxn modelId="{AE676437-DD5F-4831-A2B4-8D7925F3716B}" type="presParOf" srcId="{D4EE8DD1-0766-4FE1-8215-BD48EFB11E85}" destId="{B9906241-647E-4B42-9EC7-078587950644}" srcOrd="0" destOrd="0" presId="urn:microsoft.com/office/officeart/2005/8/layout/vList3"/>
    <dgm:cxn modelId="{AF0CA542-334D-4A9F-A929-40954EBCC932}" type="presParOf" srcId="{D4EE8DD1-0766-4FE1-8215-BD48EFB11E85}" destId="{25D78A0A-262E-4387-9AED-E7881E642A5E}" srcOrd="1" destOrd="0" presId="urn:microsoft.com/office/officeart/2005/8/layout/vList3"/>
    <dgm:cxn modelId="{40FA7204-1BF9-4AAC-99FD-23F8E7BB2B1E}" type="presParOf" srcId="{DF22E5F4-B974-4986-B5F6-D166DC2F9D12}" destId="{C8E900AB-AFC6-4AA9-848C-29E539AD96AD}" srcOrd="3" destOrd="0" presId="urn:microsoft.com/office/officeart/2005/8/layout/vList3"/>
    <dgm:cxn modelId="{64B1D358-424A-4A24-B5A6-194C21A8B79D}" type="presParOf" srcId="{DF22E5F4-B974-4986-B5F6-D166DC2F9D12}" destId="{B49B52DC-0E00-4802-8ADF-F8A2FDB14237}" srcOrd="4" destOrd="0" presId="urn:microsoft.com/office/officeart/2005/8/layout/vList3"/>
    <dgm:cxn modelId="{2542C358-805F-4407-B9BF-B4F6B9EA5A77}" type="presParOf" srcId="{B49B52DC-0E00-4802-8ADF-F8A2FDB14237}" destId="{6AF89574-ECB6-43DA-82F0-7BAF3913FDDA}" srcOrd="0" destOrd="0" presId="urn:microsoft.com/office/officeart/2005/8/layout/vList3"/>
    <dgm:cxn modelId="{10973BA0-DC5D-481B-B3F9-4AD93EC4435A}" type="presParOf" srcId="{B49B52DC-0E00-4802-8ADF-F8A2FDB14237}" destId="{BE6AF7E8-05D8-443D-8A6F-16D5A7E7E465}" srcOrd="1" destOrd="0" presId="urn:microsoft.com/office/officeart/2005/8/layout/vList3"/>
    <dgm:cxn modelId="{21B36A28-BA8F-4F29-A942-F744C5E9129D}" type="presParOf" srcId="{DF22E5F4-B974-4986-B5F6-D166DC2F9D12}" destId="{B07885B5-7876-46AD-A535-10AA405340B8}" srcOrd="5" destOrd="0" presId="urn:microsoft.com/office/officeart/2005/8/layout/vList3"/>
    <dgm:cxn modelId="{485E82DD-4140-40E8-9B64-960C2C5C185B}" type="presParOf" srcId="{DF22E5F4-B974-4986-B5F6-D166DC2F9D12}" destId="{75511F69-02E4-4A07-8DDD-9AC9F9776771}" srcOrd="6" destOrd="0" presId="urn:microsoft.com/office/officeart/2005/8/layout/vList3"/>
    <dgm:cxn modelId="{3D51DBCF-DF0A-4AD0-A3CA-3A1588D032DF}" type="presParOf" srcId="{75511F69-02E4-4A07-8DDD-9AC9F9776771}" destId="{51144DA3-65AD-4D0F-BB2D-EA6C8FEF628F}" srcOrd="0" destOrd="0" presId="urn:microsoft.com/office/officeart/2005/8/layout/vList3"/>
    <dgm:cxn modelId="{BF83BF7E-3131-4281-8FE3-E5476D7E6383}" type="presParOf" srcId="{75511F69-02E4-4A07-8DDD-9AC9F9776771}" destId="{D2B99FCA-D0A3-4458-9242-1B20ADC6FE0F}" srcOrd="1" destOrd="0" presId="urn:microsoft.com/office/officeart/2005/8/layout/vList3"/>
    <dgm:cxn modelId="{65F1F84C-C762-41A2-84A8-4F69EAA92620}" type="presParOf" srcId="{DF22E5F4-B974-4986-B5F6-D166DC2F9D12}" destId="{32F303E6-167A-434E-AB6B-8AF65FB76736}" srcOrd="7" destOrd="0" presId="urn:microsoft.com/office/officeart/2005/8/layout/vList3"/>
    <dgm:cxn modelId="{8DA12E16-F0AE-4B6E-8179-2B50F6889CAA}" type="presParOf" srcId="{DF22E5F4-B974-4986-B5F6-D166DC2F9D12}" destId="{C294F46E-0C32-4466-BE99-6DA2196D25E0}" srcOrd="8" destOrd="0" presId="urn:microsoft.com/office/officeart/2005/8/layout/vList3"/>
    <dgm:cxn modelId="{0174397A-E94F-4FC0-8BD3-AFF60CC55F6A}" type="presParOf" srcId="{C294F46E-0C32-4466-BE99-6DA2196D25E0}" destId="{69B45699-D9D5-47AC-BE6C-053ECA037B49}" srcOrd="0" destOrd="0" presId="urn:microsoft.com/office/officeart/2005/8/layout/vList3"/>
    <dgm:cxn modelId="{F2E2D37E-0497-4888-A9D6-FE56AE444759}" type="presParOf" srcId="{C294F46E-0C32-4466-BE99-6DA2196D25E0}" destId="{88C9A4B0-9F1C-49E5-BA5C-03FB2371B6FB}" srcOrd="1" destOrd="0" presId="urn:microsoft.com/office/officeart/2005/8/layout/vList3"/>
    <dgm:cxn modelId="{04B49E1C-1BE0-43ED-871B-C24B2AF74C38}" type="presParOf" srcId="{DF22E5F4-B974-4986-B5F6-D166DC2F9D12}" destId="{29948FE3-F701-4068-A052-10BBE19B45A7}" srcOrd="9" destOrd="0" presId="urn:microsoft.com/office/officeart/2005/8/layout/vList3"/>
    <dgm:cxn modelId="{CAD83186-0C6F-4A5B-9668-0266F2161672}" type="presParOf" srcId="{DF22E5F4-B974-4986-B5F6-D166DC2F9D12}" destId="{5C03C02D-67D0-41B8-9639-6F03F4B0EB9F}" srcOrd="10" destOrd="0" presId="urn:microsoft.com/office/officeart/2005/8/layout/vList3"/>
    <dgm:cxn modelId="{B4E71D7C-005B-4F69-8FE7-0E7E4A7D947F}" type="presParOf" srcId="{5C03C02D-67D0-41B8-9639-6F03F4B0EB9F}" destId="{B2F50510-CE7E-45AC-866E-0D5B9D4B74A4}" srcOrd="0" destOrd="0" presId="urn:microsoft.com/office/officeart/2005/8/layout/vList3"/>
    <dgm:cxn modelId="{28805458-F6E7-40B8-84C4-012344D16422}" type="presParOf" srcId="{5C03C02D-67D0-41B8-9639-6F03F4B0EB9F}" destId="{6E5E165A-E4CD-4B17-94D0-F2957B9FF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B9E7B1-4348-40BE-AA46-080FB7FEB4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B6456E-7E30-4249-99C6-21D7B6371F46}">
      <dgm:prSet phldrT="[Testo]" custT="1"/>
      <dgm:spPr/>
      <dgm:t>
        <a:bodyPr/>
        <a:lstStyle/>
        <a:p>
          <a:r>
            <a:rPr lang="it-IT" altLang="it-IT" sz="4400"/>
            <a:t>Non esiste un “gold standard” laboratoristico per la diagnosi di vasculite</a:t>
          </a:r>
          <a:endParaRPr lang="it-IT" sz="4400"/>
        </a:p>
      </dgm:t>
    </dgm:pt>
    <dgm:pt modelId="{E6066CF4-6881-484B-8839-B2ED1E01C936}" type="parTrans" cxnId="{4AF164B5-3AB3-4239-8FBF-1D0593BC4F25}">
      <dgm:prSet/>
      <dgm:spPr/>
      <dgm:t>
        <a:bodyPr/>
        <a:lstStyle/>
        <a:p>
          <a:endParaRPr lang="it-IT"/>
        </a:p>
      </dgm:t>
    </dgm:pt>
    <dgm:pt modelId="{F4CACC37-3F55-4B25-896D-A9E659D6F31C}" type="sibTrans" cxnId="{4AF164B5-3AB3-4239-8FBF-1D0593BC4F25}">
      <dgm:prSet/>
      <dgm:spPr/>
      <dgm:t>
        <a:bodyPr/>
        <a:lstStyle/>
        <a:p>
          <a:endParaRPr lang="it-IT"/>
        </a:p>
      </dgm:t>
    </dgm:pt>
    <dgm:pt modelId="{673C11FB-F0D1-43B1-A146-2085A6698772}" type="pres">
      <dgm:prSet presAssocID="{2CB9E7B1-4348-40BE-AA46-080FB7FEB4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F17EF4A-A4E5-4A75-9C5A-51B4FF1BB3E2}" type="pres">
      <dgm:prSet presAssocID="{FCB6456E-7E30-4249-99C6-21D7B6371F46}" presName="parentLin" presStyleCnt="0"/>
      <dgm:spPr/>
    </dgm:pt>
    <dgm:pt modelId="{515F1DAB-BFCA-4DD8-BAEC-454B4285C1C5}" type="pres">
      <dgm:prSet presAssocID="{FCB6456E-7E30-4249-99C6-21D7B6371F46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F0FE5044-5708-4F31-919F-42CDF2707F0D}" type="pres">
      <dgm:prSet presAssocID="{FCB6456E-7E30-4249-99C6-21D7B6371F46}" presName="parentText" presStyleLbl="node1" presStyleIdx="0" presStyleCnt="1" custScaleY="14580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966B12-D430-45C5-BDA2-34A5C9ABB5FD}" type="pres">
      <dgm:prSet presAssocID="{FCB6456E-7E30-4249-99C6-21D7B6371F46}" presName="negativeSpace" presStyleCnt="0"/>
      <dgm:spPr/>
    </dgm:pt>
    <dgm:pt modelId="{CEEA0455-F467-4A6A-82BC-C721AF5E7B23}" type="pres">
      <dgm:prSet presAssocID="{FCB6456E-7E30-4249-99C6-21D7B6371F4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22ED0DF-3FC3-4F96-A38A-B0D5F433C256}" type="presOf" srcId="{2CB9E7B1-4348-40BE-AA46-080FB7FEB465}" destId="{673C11FB-F0D1-43B1-A146-2085A6698772}" srcOrd="0" destOrd="0" presId="urn:microsoft.com/office/officeart/2005/8/layout/list1"/>
    <dgm:cxn modelId="{4AF164B5-3AB3-4239-8FBF-1D0593BC4F25}" srcId="{2CB9E7B1-4348-40BE-AA46-080FB7FEB465}" destId="{FCB6456E-7E30-4249-99C6-21D7B6371F46}" srcOrd="0" destOrd="0" parTransId="{E6066CF4-6881-484B-8839-B2ED1E01C936}" sibTransId="{F4CACC37-3F55-4B25-896D-A9E659D6F31C}"/>
    <dgm:cxn modelId="{EF3867DD-673D-4EA4-BD6A-E1F43DA4AB08}" type="presOf" srcId="{FCB6456E-7E30-4249-99C6-21D7B6371F46}" destId="{F0FE5044-5708-4F31-919F-42CDF2707F0D}" srcOrd="1" destOrd="0" presId="urn:microsoft.com/office/officeart/2005/8/layout/list1"/>
    <dgm:cxn modelId="{7E4FD2FE-5AD7-404D-AC0C-7A5E67D442EC}" type="presOf" srcId="{FCB6456E-7E30-4249-99C6-21D7B6371F46}" destId="{515F1DAB-BFCA-4DD8-BAEC-454B4285C1C5}" srcOrd="0" destOrd="0" presId="urn:microsoft.com/office/officeart/2005/8/layout/list1"/>
    <dgm:cxn modelId="{DFA6BAF0-8F58-4ABC-A067-22B18F6EBE9C}" type="presParOf" srcId="{673C11FB-F0D1-43B1-A146-2085A6698772}" destId="{8F17EF4A-A4E5-4A75-9C5A-51B4FF1BB3E2}" srcOrd="0" destOrd="0" presId="urn:microsoft.com/office/officeart/2005/8/layout/list1"/>
    <dgm:cxn modelId="{63E57B89-4CF4-46AF-8D14-120688EF5355}" type="presParOf" srcId="{8F17EF4A-A4E5-4A75-9C5A-51B4FF1BB3E2}" destId="{515F1DAB-BFCA-4DD8-BAEC-454B4285C1C5}" srcOrd="0" destOrd="0" presId="urn:microsoft.com/office/officeart/2005/8/layout/list1"/>
    <dgm:cxn modelId="{5EBB5F11-ABB8-4459-BB4C-16B15D7FF8AD}" type="presParOf" srcId="{8F17EF4A-A4E5-4A75-9C5A-51B4FF1BB3E2}" destId="{F0FE5044-5708-4F31-919F-42CDF2707F0D}" srcOrd="1" destOrd="0" presId="urn:microsoft.com/office/officeart/2005/8/layout/list1"/>
    <dgm:cxn modelId="{65B2FFEC-B13F-459D-A3EB-A89AAB6CBA94}" type="presParOf" srcId="{673C11FB-F0D1-43B1-A146-2085A6698772}" destId="{D8966B12-D430-45C5-BDA2-34A5C9ABB5FD}" srcOrd="1" destOrd="0" presId="urn:microsoft.com/office/officeart/2005/8/layout/list1"/>
    <dgm:cxn modelId="{C622D5C8-C0C1-4327-9895-82192F5EECB9}" type="presParOf" srcId="{673C11FB-F0D1-43B1-A146-2085A6698772}" destId="{CEEA0455-F467-4A6A-82BC-C721AF5E7B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A8E02A-94FF-4F59-A317-DAE5AD106B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E3DB1B-03E0-4A66-9197-1AB0C596B737}">
      <dgm:prSet phldrT="[Testo]" custT="1"/>
      <dgm:spPr/>
      <dgm:t>
        <a:bodyPr/>
        <a:lstStyle/>
        <a:p>
          <a:r>
            <a:rPr lang="it-IT" altLang="it-IT" sz="2400" b="1" dirty="0"/>
            <a:t>Escludere altre malattie che possono “mimare” una </a:t>
          </a:r>
          <a:r>
            <a:rPr lang="it-IT" altLang="it-IT" sz="2400" b="1" dirty="0" err="1"/>
            <a:t>vasculite</a:t>
          </a:r>
          <a:endParaRPr lang="it-IT" sz="2400" b="1" dirty="0"/>
        </a:p>
      </dgm:t>
    </dgm:pt>
    <dgm:pt modelId="{4223052D-D39F-4F09-9DEC-0AEDCABC7C54}" type="parTrans" cxnId="{E20ABC9B-546C-4817-B16A-293A0B338375}">
      <dgm:prSet/>
      <dgm:spPr/>
      <dgm:t>
        <a:bodyPr/>
        <a:lstStyle/>
        <a:p>
          <a:endParaRPr lang="it-IT" sz="2000"/>
        </a:p>
      </dgm:t>
    </dgm:pt>
    <dgm:pt modelId="{F7AA8D8A-30B0-4EB0-8119-BADF9DE7DA1F}" type="sibTrans" cxnId="{E20ABC9B-546C-4817-B16A-293A0B338375}">
      <dgm:prSet/>
      <dgm:spPr/>
      <dgm:t>
        <a:bodyPr/>
        <a:lstStyle/>
        <a:p>
          <a:endParaRPr lang="it-IT" sz="2000"/>
        </a:p>
      </dgm:t>
    </dgm:pt>
    <dgm:pt modelId="{A2AD4A73-0178-4610-A721-37384FBE456B}">
      <dgm:prSet custT="1"/>
      <dgm:spPr/>
      <dgm:t>
        <a:bodyPr/>
        <a:lstStyle/>
        <a:p>
          <a:r>
            <a:rPr lang="it-IT" altLang="it-IT" sz="2400" b="1"/>
            <a:t>Determinare se si tratta di vasculite primaria o secondaria</a:t>
          </a:r>
          <a:endParaRPr lang="it-IT" altLang="it-IT" sz="2400" b="1" dirty="0"/>
        </a:p>
      </dgm:t>
    </dgm:pt>
    <dgm:pt modelId="{9F341F73-5E12-4FC0-BD5D-FAD50B0F9867}" type="parTrans" cxnId="{844F87DE-64C7-42AD-8A3D-767948025D92}">
      <dgm:prSet/>
      <dgm:spPr/>
      <dgm:t>
        <a:bodyPr/>
        <a:lstStyle/>
        <a:p>
          <a:endParaRPr lang="it-IT" sz="2000"/>
        </a:p>
      </dgm:t>
    </dgm:pt>
    <dgm:pt modelId="{14C452E2-5447-4832-BAE5-B62E0E9B25E0}" type="sibTrans" cxnId="{844F87DE-64C7-42AD-8A3D-767948025D92}">
      <dgm:prSet/>
      <dgm:spPr/>
      <dgm:t>
        <a:bodyPr/>
        <a:lstStyle/>
        <a:p>
          <a:endParaRPr lang="it-IT" sz="2000"/>
        </a:p>
      </dgm:t>
    </dgm:pt>
    <dgm:pt modelId="{B5000526-398C-41B2-84B8-9127AA5C68B7}">
      <dgm:prSet custT="1"/>
      <dgm:spPr/>
      <dgm:t>
        <a:bodyPr/>
        <a:lstStyle/>
        <a:p>
          <a:r>
            <a:rPr lang="it-IT" altLang="it-IT" sz="2400" b="1"/>
            <a:t>Definire l’estensione del coinvolgimento d’organo</a:t>
          </a:r>
          <a:endParaRPr lang="it-IT" altLang="it-IT" sz="2400" b="1" dirty="0"/>
        </a:p>
      </dgm:t>
    </dgm:pt>
    <dgm:pt modelId="{1B359792-DA93-47AC-841D-EBECFFBF7889}" type="parTrans" cxnId="{A55A05E2-4A2D-4F0C-8972-B187C0DC3582}">
      <dgm:prSet/>
      <dgm:spPr/>
      <dgm:t>
        <a:bodyPr/>
        <a:lstStyle/>
        <a:p>
          <a:endParaRPr lang="it-IT" sz="2000"/>
        </a:p>
      </dgm:t>
    </dgm:pt>
    <dgm:pt modelId="{D3EC8EA4-8D03-4BDD-A68F-E4E2D754A141}" type="sibTrans" cxnId="{A55A05E2-4A2D-4F0C-8972-B187C0DC3582}">
      <dgm:prSet/>
      <dgm:spPr/>
      <dgm:t>
        <a:bodyPr/>
        <a:lstStyle/>
        <a:p>
          <a:endParaRPr lang="it-IT" sz="2000"/>
        </a:p>
      </dgm:t>
    </dgm:pt>
    <dgm:pt modelId="{E3A20DF8-967D-49E5-B0F8-F35E5BACA74A}">
      <dgm:prSet custT="1"/>
      <dgm:spPr/>
      <dgm:t>
        <a:bodyPr/>
        <a:lstStyle/>
        <a:p>
          <a:r>
            <a:rPr lang="it-IT" altLang="it-IT" sz="2400" b="1"/>
            <a:t>Stabilire se esiste un rischio immediato per il paziente</a:t>
          </a:r>
          <a:endParaRPr lang="it-IT" altLang="it-IT" sz="2400" b="1" dirty="0"/>
        </a:p>
      </dgm:t>
    </dgm:pt>
    <dgm:pt modelId="{20266177-7279-40E7-B4DD-F3DCE61E0CA5}" type="parTrans" cxnId="{5BA5E9BE-925A-45DA-B374-6326B3935609}">
      <dgm:prSet/>
      <dgm:spPr/>
      <dgm:t>
        <a:bodyPr/>
        <a:lstStyle/>
        <a:p>
          <a:endParaRPr lang="it-IT" sz="2000"/>
        </a:p>
      </dgm:t>
    </dgm:pt>
    <dgm:pt modelId="{6B726176-048E-45D2-A827-1242C062741A}" type="sibTrans" cxnId="{5BA5E9BE-925A-45DA-B374-6326B3935609}">
      <dgm:prSet/>
      <dgm:spPr/>
      <dgm:t>
        <a:bodyPr/>
        <a:lstStyle/>
        <a:p>
          <a:endParaRPr lang="it-IT" sz="2000"/>
        </a:p>
      </dgm:t>
    </dgm:pt>
    <dgm:pt modelId="{35B3DA5A-3ABF-4D8E-8804-B4A5B2E55BD7}" type="pres">
      <dgm:prSet presAssocID="{4DA8E02A-94FF-4F59-A317-DAE5AD106B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D4B534D-7B3E-423F-9048-E5525E4BABB7}" type="pres">
      <dgm:prSet presAssocID="{A0E3DB1B-03E0-4A66-9197-1AB0C596B737}" presName="parentLin" presStyleCnt="0"/>
      <dgm:spPr/>
    </dgm:pt>
    <dgm:pt modelId="{1D41B73E-2662-4900-A37E-1810751FC4D0}" type="pres">
      <dgm:prSet presAssocID="{A0E3DB1B-03E0-4A66-9197-1AB0C596B73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277ACB60-9940-44A5-9EF8-22BB13296CEC}" type="pres">
      <dgm:prSet presAssocID="{A0E3DB1B-03E0-4A66-9197-1AB0C596B737}" presName="parentText" presStyleLbl="node1" presStyleIdx="0" presStyleCnt="4" custScaleX="1125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40842B-C9A1-405F-B363-752F54343AB7}" type="pres">
      <dgm:prSet presAssocID="{A0E3DB1B-03E0-4A66-9197-1AB0C596B737}" presName="negativeSpace" presStyleCnt="0"/>
      <dgm:spPr/>
    </dgm:pt>
    <dgm:pt modelId="{FE43B7DF-4FD9-42E3-ADDA-DA632C6BFEBB}" type="pres">
      <dgm:prSet presAssocID="{A0E3DB1B-03E0-4A66-9197-1AB0C596B737}" presName="childText" presStyleLbl="conFgAcc1" presStyleIdx="0" presStyleCnt="4">
        <dgm:presLayoutVars>
          <dgm:bulletEnabled val="1"/>
        </dgm:presLayoutVars>
      </dgm:prSet>
      <dgm:spPr/>
    </dgm:pt>
    <dgm:pt modelId="{2B1E2EA9-4DFD-40E4-AEDC-DC02E7AAF5BA}" type="pres">
      <dgm:prSet presAssocID="{F7AA8D8A-30B0-4EB0-8119-BADF9DE7DA1F}" presName="spaceBetweenRectangles" presStyleCnt="0"/>
      <dgm:spPr/>
    </dgm:pt>
    <dgm:pt modelId="{586A9D75-2B3A-434E-836D-B4F99B1796C8}" type="pres">
      <dgm:prSet presAssocID="{A2AD4A73-0178-4610-A721-37384FBE456B}" presName="parentLin" presStyleCnt="0"/>
      <dgm:spPr/>
    </dgm:pt>
    <dgm:pt modelId="{5A7BE61A-BD3D-4B12-A24F-4249FA4E5349}" type="pres">
      <dgm:prSet presAssocID="{A2AD4A73-0178-4610-A721-37384FBE456B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2003BF02-4518-4940-99FF-E5942BE2BEAC}" type="pres">
      <dgm:prSet presAssocID="{A2AD4A73-0178-4610-A721-37384FBE456B}" presName="parentText" presStyleLbl="node1" presStyleIdx="1" presStyleCnt="4" custScaleX="1125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15ADBB-F270-4C98-B82C-98EBE2262925}" type="pres">
      <dgm:prSet presAssocID="{A2AD4A73-0178-4610-A721-37384FBE456B}" presName="negativeSpace" presStyleCnt="0"/>
      <dgm:spPr/>
    </dgm:pt>
    <dgm:pt modelId="{4DC3FFBC-F6E7-4101-9F63-F87C188CD755}" type="pres">
      <dgm:prSet presAssocID="{A2AD4A73-0178-4610-A721-37384FBE456B}" presName="childText" presStyleLbl="conFgAcc1" presStyleIdx="1" presStyleCnt="4">
        <dgm:presLayoutVars>
          <dgm:bulletEnabled val="1"/>
        </dgm:presLayoutVars>
      </dgm:prSet>
      <dgm:spPr/>
    </dgm:pt>
    <dgm:pt modelId="{CF7A430B-18FE-44E8-A7FD-82EBBC46F7C7}" type="pres">
      <dgm:prSet presAssocID="{14C452E2-5447-4832-BAE5-B62E0E9B25E0}" presName="spaceBetweenRectangles" presStyleCnt="0"/>
      <dgm:spPr/>
    </dgm:pt>
    <dgm:pt modelId="{8089ABD9-116B-463E-B70D-D766D063BAC0}" type="pres">
      <dgm:prSet presAssocID="{B5000526-398C-41B2-84B8-9127AA5C68B7}" presName="parentLin" presStyleCnt="0"/>
      <dgm:spPr/>
    </dgm:pt>
    <dgm:pt modelId="{401CEE38-B666-4C48-9DF7-21586DF6CE45}" type="pres">
      <dgm:prSet presAssocID="{B5000526-398C-41B2-84B8-9127AA5C68B7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5FB5EF50-230B-4F21-8818-C1FD2177A344}" type="pres">
      <dgm:prSet presAssocID="{B5000526-398C-41B2-84B8-9127AA5C68B7}" presName="parentText" presStyleLbl="node1" presStyleIdx="2" presStyleCnt="4" custScaleX="1125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0681CC-862F-41C4-8A31-59CFF42FBBB8}" type="pres">
      <dgm:prSet presAssocID="{B5000526-398C-41B2-84B8-9127AA5C68B7}" presName="negativeSpace" presStyleCnt="0"/>
      <dgm:spPr/>
    </dgm:pt>
    <dgm:pt modelId="{26EF8DD1-DD75-46D0-9334-6B0764475A82}" type="pres">
      <dgm:prSet presAssocID="{B5000526-398C-41B2-84B8-9127AA5C68B7}" presName="childText" presStyleLbl="conFgAcc1" presStyleIdx="2" presStyleCnt="4">
        <dgm:presLayoutVars>
          <dgm:bulletEnabled val="1"/>
        </dgm:presLayoutVars>
      </dgm:prSet>
      <dgm:spPr/>
    </dgm:pt>
    <dgm:pt modelId="{0F2A31A8-7C79-41F7-A961-F20CAF1F6184}" type="pres">
      <dgm:prSet presAssocID="{D3EC8EA4-8D03-4BDD-A68F-E4E2D754A141}" presName="spaceBetweenRectangles" presStyleCnt="0"/>
      <dgm:spPr/>
    </dgm:pt>
    <dgm:pt modelId="{CB0A11DB-0B79-46FB-AF93-7B223EFCC4DA}" type="pres">
      <dgm:prSet presAssocID="{E3A20DF8-967D-49E5-B0F8-F35E5BACA74A}" presName="parentLin" presStyleCnt="0"/>
      <dgm:spPr/>
    </dgm:pt>
    <dgm:pt modelId="{015891AC-478B-4E35-AE43-AF9948479201}" type="pres">
      <dgm:prSet presAssocID="{E3A20DF8-967D-49E5-B0F8-F35E5BACA74A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8EB9DE91-45BB-4B4E-8C6B-D66EF04E897B}" type="pres">
      <dgm:prSet presAssocID="{E3A20DF8-967D-49E5-B0F8-F35E5BACA74A}" presName="parentText" presStyleLbl="node1" presStyleIdx="3" presStyleCnt="4" custScaleX="1125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EDA741-6128-4964-94F2-688C7E444D44}" type="pres">
      <dgm:prSet presAssocID="{E3A20DF8-967D-49E5-B0F8-F35E5BACA74A}" presName="negativeSpace" presStyleCnt="0"/>
      <dgm:spPr/>
    </dgm:pt>
    <dgm:pt modelId="{00BFD5B2-005D-4732-AD22-01E2C906D576}" type="pres">
      <dgm:prSet presAssocID="{E3A20DF8-967D-49E5-B0F8-F35E5BACA7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BA5E9BE-925A-45DA-B374-6326B3935609}" srcId="{4DA8E02A-94FF-4F59-A317-DAE5AD106BE7}" destId="{E3A20DF8-967D-49E5-B0F8-F35E5BACA74A}" srcOrd="3" destOrd="0" parTransId="{20266177-7279-40E7-B4DD-F3DCE61E0CA5}" sibTransId="{6B726176-048E-45D2-A827-1242C062741A}"/>
    <dgm:cxn modelId="{F826C14C-4916-4A79-ADC1-4CD5AC9F4219}" type="presOf" srcId="{B5000526-398C-41B2-84B8-9127AA5C68B7}" destId="{5FB5EF50-230B-4F21-8818-C1FD2177A344}" srcOrd="1" destOrd="0" presId="urn:microsoft.com/office/officeart/2005/8/layout/list1"/>
    <dgm:cxn modelId="{F5B1183E-8340-40FC-8063-C59A40A46DB3}" type="presOf" srcId="{A0E3DB1B-03E0-4A66-9197-1AB0C596B737}" destId="{277ACB60-9940-44A5-9EF8-22BB13296CEC}" srcOrd="1" destOrd="0" presId="urn:microsoft.com/office/officeart/2005/8/layout/list1"/>
    <dgm:cxn modelId="{F792FC8F-816F-490F-AB42-DB29667F7434}" type="presOf" srcId="{B5000526-398C-41B2-84B8-9127AA5C68B7}" destId="{401CEE38-B666-4C48-9DF7-21586DF6CE45}" srcOrd="0" destOrd="0" presId="urn:microsoft.com/office/officeart/2005/8/layout/list1"/>
    <dgm:cxn modelId="{43CD3669-9CC6-42C3-9E0C-86D37D4D3B14}" type="presOf" srcId="{E3A20DF8-967D-49E5-B0F8-F35E5BACA74A}" destId="{015891AC-478B-4E35-AE43-AF9948479201}" srcOrd="0" destOrd="0" presId="urn:microsoft.com/office/officeart/2005/8/layout/list1"/>
    <dgm:cxn modelId="{C5051E07-7346-4741-A27F-592846B91D7D}" type="presOf" srcId="{E3A20DF8-967D-49E5-B0F8-F35E5BACA74A}" destId="{8EB9DE91-45BB-4B4E-8C6B-D66EF04E897B}" srcOrd="1" destOrd="0" presId="urn:microsoft.com/office/officeart/2005/8/layout/list1"/>
    <dgm:cxn modelId="{844F87DE-64C7-42AD-8A3D-767948025D92}" srcId="{4DA8E02A-94FF-4F59-A317-DAE5AD106BE7}" destId="{A2AD4A73-0178-4610-A721-37384FBE456B}" srcOrd="1" destOrd="0" parTransId="{9F341F73-5E12-4FC0-BD5D-FAD50B0F9867}" sibTransId="{14C452E2-5447-4832-BAE5-B62E0E9B25E0}"/>
    <dgm:cxn modelId="{A55A05E2-4A2D-4F0C-8972-B187C0DC3582}" srcId="{4DA8E02A-94FF-4F59-A317-DAE5AD106BE7}" destId="{B5000526-398C-41B2-84B8-9127AA5C68B7}" srcOrd="2" destOrd="0" parTransId="{1B359792-DA93-47AC-841D-EBECFFBF7889}" sibTransId="{D3EC8EA4-8D03-4BDD-A68F-E4E2D754A141}"/>
    <dgm:cxn modelId="{E20ABC9B-546C-4817-B16A-293A0B338375}" srcId="{4DA8E02A-94FF-4F59-A317-DAE5AD106BE7}" destId="{A0E3DB1B-03E0-4A66-9197-1AB0C596B737}" srcOrd="0" destOrd="0" parTransId="{4223052D-D39F-4F09-9DEC-0AEDCABC7C54}" sibTransId="{F7AA8D8A-30B0-4EB0-8119-BADF9DE7DA1F}"/>
    <dgm:cxn modelId="{A70A2F2F-FF2B-45FD-87AF-B6C88389C12C}" type="presOf" srcId="{A0E3DB1B-03E0-4A66-9197-1AB0C596B737}" destId="{1D41B73E-2662-4900-A37E-1810751FC4D0}" srcOrd="0" destOrd="0" presId="urn:microsoft.com/office/officeart/2005/8/layout/list1"/>
    <dgm:cxn modelId="{834531B0-5A39-4F6C-B767-360AF58D5F2B}" type="presOf" srcId="{4DA8E02A-94FF-4F59-A317-DAE5AD106BE7}" destId="{35B3DA5A-3ABF-4D8E-8804-B4A5B2E55BD7}" srcOrd="0" destOrd="0" presId="urn:microsoft.com/office/officeart/2005/8/layout/list1"/>
    <dgm:cxn modelId="{18DF73D5-D367-4673-BC9B-94BBD96D56E3}" type="presOf" srcId="{A2AD4A73-0178-4610-A721-37384FBE456B}" destId="{2003BF02-4518-4940-99FF-E5942BE2BEAC}" srcOrd="1" destOrd="0" presId="urn:microsoft.com/office/officeart/2005/8/layout/list1"/>
    <dgm:cxn modelId="{9E4201E2-B350-4515-8F61-B5A3810933F7}" type="presOf" srcId="{A2AD4A73-0178-4610-A721-37384FBE456B}" destId="{5A7BE61A-BD3D-4B12-A24F-4249FA4E5349}" srcOrd="0" destOrd="0" presId="urn:microsoft.com/office/officeart/2005/8/layout/list1"/>
    <dgm:cxn modelId="{7559050A-022A-4E2D-801A-F2E4CE44E542}" type="presParOf" srcId="{35B3DA5A-3ABF-4D8E-8804-B4A5B2E55BD7}" destId="{9D4B534D-7B3E-423F-9048-E5525E4BABB7}" srcOrd="0" destOrd="0" presId="urn:microsoft.com/office/officeart/2005/8/layout/list1"/>
    <dgm:cxn modelId="{261B6809-E6C2-4668-ABD3-0954C884AAD4}" type="presParOf" srcId="{9D4B534D-7B3E-423F-9048-E5525E4BABB7}" destId="{1D41B73E-2662-4900-A37E-1810751FC4D0}" srcOrd="0" destOrd="0" presId="urn:microsoft.com/office/officeart/2005/8/layout/list1"/>
    <dgm:cxn modelId="{B218A871-DC4A-424A-B597-C5A38D3CCD44}" type="presParOf" srcId="{9D4B534D-7B3E-423F-9048-E5525E4BABB7}" destId="{277ACB60-9940-44A5-9EF8-22BB13296CEC}" srcOrd="1" destOrd="0" presId="urn:microsoft.com/office/officeart/2005/8/layout/list1"/>
    <dgm:cxn modelId="{E2713EF6-F8CE-44DC-84B5-7236227F7EFC}" type="presParOf" srcId="{35B3DA5A-3ABF-4D8E-8804-B4A5B2E55BD7}" destId="{E240842B-C9A1-405F-B363-752F54343AB7}" srcOrd="1" destOrd="0" presId="urn:microsoft.com/office/officeart/2005/8/layout/list1"/>
    <dgm:cxn modelId="{EFBBEB99-7C96-4ED0-A7F5-0E1034567A78}" type="presParOf" srcId="{35B3DA5A-3ABF-4D8E-8804-B4A5B2E55BD7}" destId="{FE43B7DF-4FD9-42E3-ADDA-DA632C6BFEBB}" srcOrd="2" destOrd="0" presId="urn:microsoft.com/office/officeart/2005/8/layout/list1"/>
    <dgm:cxn modelId="{D11687FF-2FA2-434F-8BE3-15DDFEBFB85B}" type="presParOf" srcId="{35B3DA5A-3ABF-4D8E-8804-B4A5B2E55BD7}" destId="{2B1E2EA9-4DFD-40E4-AEDC-DC02E7AAF5BA}" srcOrd="3" destOrd="0" presId="urn:microsoft.com/office/officeart/2005/8/layout/list1"/>
    <dgm:cxn modelId="{13761B6E-C5ED-4BFE-9A3C-721C7F48930A}" type="presParOf" srcId="{35B3DA5A-3ABF-4D8E-8804-B4A5B2E55BD7}" destId="{586A9D75-2B3A-434E-836D-B4F99B1796C8}" srcOrd="4" destOrd="0" presId="urn:microsoft.com/office/officeart/2005/8/layout/list1"/>
    <dgm:cxn modelId="{10A29A6C-195F-47A7-BE64-CCDD0801BB76}" type="presParOf" srcId="{586A9D75-2B3A-434E-836D-B4F99B1796C8}" destId="{5A7BE61A-BD3D-4B12-A24F-4249FA4E5349}" srcOrd="0" destOrd="0" presId="urn:microsoft.com/office/officeart/2005/8/layout/list1"/>
    <dgm:cxn modelId="{ADF512B9-B351-4CD1-A794-3717F536E6FA}" type="presParOf" srcId="{586A9D75-2B3A-434E-836D-B4F99B1796C8}" destId="{2003BF02-4518-4940-99FF-E5942BE2BEAC}" srcOrd="1" destOrd="0" presId="urn:microsoft.com/office/officeart/2005/8/layout/list1"/>
    <dgm:cxn modelId="{9C052D18-A655-46E0-8391-65CB36F110EC}" type="presParOf" srcId="{35B3DA5A-3ABF-4D8E-8804-B4A5B2E55BD7}" destId="{B515ADBB-F270-4C98-B82C-98EBE2262925}" srcOrd="5" destOrd="0" presId="urn:microsoft.com/office/officeart/2005/8/layout/list1"/>
    <dgm:cxn modelId="{C612FE40-1F5E-4C2B-AB00-561332BE9E9D}" type="presParOf" srcId="{35B3DA5A-3ABF-4D8E-8804-B4A5B2E55BD7}" destId="{4DC3FFBC-F6E7-4101-9F63-F87C188CD755}" srcOrd="6" destOrd="0" presId="urn:microsoft.com/office/officeart/2005/8/layout/list1"/>
    <dgm:cxn modelId="{BC393776-948B-4119-AF95-761209C00D24}" type="presParOf" srcId="{35B3DA5A-3ABF-4D8E-8804-B4A5B2E55BD7}" destId="{CF7A430B-18FE-44E8-A7FD-82EBBC46F7C7}" srcOrd="7" destOrd="0" presId="urn:microsoft.com/office/officeart/2005/8/layout/list1"/>
    <dgm:cxn modelId="{AA638B3A-4312-485B-87AA-3020BA279644}" type="presParOf" srcId="{35B3DA5A-3ABF-4D8E-8804-B4A5B2E55BD7}" destId="{8089ABD9-116B-463E-B70D-D766D063BAC0}" srcOrd="8" destOrd="0" presId="urn:microsoft.com/office/officeart/2005/8/layout/list1"/>
    <dgm:cxn modelId="{4A164658-1557-4A0D-9538-1F3032811F98}" type="presParOf" srcId="{8089ABD9-116B-463E-B70D-D766D063BAC0}" destId="{401CEE38-B666-4C48-9DF7-21586DF6CE45}" srcOrd="0" destOrd="0" presId="urn:microsoft.com/office/officeart/2005/8/layout/list1"/>
    <dgm:cxn modelId="{EB741997-8E1B-44F2-A733-4EB4BB480593}" type="presParOf" srcId="{8089ABD9-116B-463E-B70D-D766D063BAC0}" destId="{5FB5EF50-230B-4F21-8818-C1FD2177A344}" srcOrd="1" destOrd="0" presId="urn:microsoft.com/office/officeart/2005/8/layout/list1"/>
    <dgm:cxn modelId="{F7837F35-1B28-4673-89E0-BE26C46AA0EB}" type="presParOf" srcId="{35B3DA5A-3ABF-4D8E-8804-B4A5B2E55BD7}" destId="{740681CC-862F-41C4-8A31-59CFF42FBBB8}" srcOrd="9" destOrd="0" presId="urn:microsoft.com/office/officeart/2005/8/layout/list1"/>
    <dgm:cxn modelId="{8AAE6D86-575C-4CD2-96DD-BFBCCC3E47A0}" type="presParOf" srcId="{35B3DA5A-3ABF-4D8E-8804-B4A5B2E55BD7}" destId="{26EF8DD1-DD75-46D0-9334-6B0764475A82}" srcOrd="10" destOrd="0" presId="urn:microsoft.com/office/officeart/2005/8/layout/list1"/>
    <dgm:cxn modelId="{24C0A5BA-5260-4C4A-8004-8D6951C6DFAE}" type="presParOf" srcId="{35B3DA5A-3ABF-4D8E-8804-B4A5B2E55BD7}" destId="{0F2A31A8-7C79-41F7-A961-F20CAF1F6184}" srcOrd="11" destOrd="0" presId="urn:microsoft.com/office/officeart/2005/8/layout/list1"/>
    <dgm:cxn modelId="{F7403AD0-5A5C-48E0-9715-2B70096B64A0}" type="presParOf" srcId="{35B3DA5A-3ABF-4D8E-8804-B4A5B2E55BD7}" destId="{CB0A11DB-0B79-46FB-AF93-7B223EFCC4DA}" srcOrd="12" destOrd="0" presId="urn:microsoft.com/office/officeart/2005/8/layout/list1"/>
    <dgm:cxn modelId="{FB082876-5D8E-4EE1-8212-1F202EE86385}" type="presParOf" srcId="{CB0A11DB-0B79-46FB-AF93-7B223EFCC4DA}" destId="{015891AC-478B-4E35-AE43-AF9948479201}" srcOrd="0" destOrd="0" presId="urn:microsoft.com/office/officeart/2005/8/layout/list1"/>
    <dgm:cxn modelId="{30D56C19-6278-4216-BAC2-398BEDFBC652}" type="presParOf" srcId="{CB0A11DB-0B79-46FB-AF93-7B223EFCC4DA}" destId="{8EB9DE91-45BB-4B4E-8C6B-D66EF04E897B}" srcOrd="1" destOrd="0" presId="urn:microsoft.com/office/officeart/2005/8/layout/list1"/>
    <dgm:cxn modelId="{A1FD2409-1974-48AB-9634-6CB0A9135300}" type="presParOf" srcId="{35B3DA5A-3ABF-4D8E-8804-B4A5B2E55BD7}" destId="{36EDA741-6128-4964-94F2-688C7E444D44}" srcOrd="13" destOrd="0" presId="urn:microsoft.com/office/officeart/2005/8/layout/list1"/>
    <dgm:cxn modelId="{9EE0975C-9AAF-4917-A3EB-903D9DC60220}" type="presParOf" srcId="{35B3DA5A-3ABF-4D8E-8804-B4A5B2E55BD7}" destId="{00BFD5B2-005D-4732-AD22-01E2C906D5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98658-4D34-482D-A035-61FA94F0083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2490965-55BF-4C2B-85C2-1D7A9468EC9D}">
      <dgm:prSet phldrT="[Testo]"/>
      <dgm:spPr/>
      <dgm:t>
        <a:bodyPr/>
        <a:lstStyle/>
        <a:p>
          <a:r>
            <a:rPr lang="it-IT" altLang="it-IT"/>
            <a:t>Neuropatia periferica</a:t>
          </a:r>
          <a:endParaRPr lang="it-IT"/>
        </a:p>
      </dgm:t>
    </dgm:pt>
    <dgm:pt modelId="{9120D5D3-7665-48B5-B609-E0D6CA97B2F8}" type="parTrans" cxnId="{4DC01826-E1D2-4486-BE68-15ED5052699B}">
      <dgm:prSet/>
      <dgm:spPr/>
      <dgm:t>
        <a:bodyPr/>
        <a:lstStyle/>
        <a:p>
          <a:endParaRPr lang="it-IT"/>
        </a:p>
      </dgm:t>
    </dgm:pt>
    <dgm:pt modelId="{0B5555E9-8AE6-4E75-B968-5EFE0E59058D}" type="sibTrans" cxnId="{4DC01826-E1D2-4486-BE68-15ED5052699B}">
      <dgm:prSet/>
      <dgm:spPr/>
      <dgm:t>
        <a:bodyPr/>
        <a:lstStyle/>
        <a:p>
          <a:endParaRPr lang="it-IT"/>
        </a:p>
      </dgm:t>
    </dgm:pt>
    <dgm:pt modelId="{455827C8-0603-40B9-9A1C-273F68373F37}">
      <dgm:prSet/>
      <dgm:spPr/>
      <dgm:t>
        <a:bodyPr/>
        <a:lstStyle/>
        <a:p>
          <a:r>
            <a:rPr lang="it-IT" altLang="it-IT"/>
            <a:t>Alterazioni renali </a:t>
          </a:r>
          <a:endParaRPr lang="it-IT" altLang="it-IT" dirty="0"/>
        </a:p>
      </dgm:t>
    </dgm:pt>
    <dgm:pt modelId="{756C132D-EB3C-4384-8650-B0DC450175E7}" type="parTrans" cxnId="{D7007060-AE30-4815-8B40-AEC60A4963BC}">
      <dgm:prSet/>
      <dgm:spPr/>
      <dgm:t>
        <a:bodyPr/>
        <a:lstStyle/>
        <a:p>
          <a:endParaRPr lang="it-IT"/>
        </a:p>
      </dgm:t>
    </dgm:pt>
    <dgm:pt modelId="{5965D912-5D23-44A5-9CA6-4143FE34D234}" type="sibTrans" cxnId="{D7007060-AE30-4815-8B40-AEC60A4963BC}">
      <dgm:prSet/>
      <dgm:spPr/>
      <dgm:t>
        <a:bodyPr/>
        <a:lstStyle/>
        <a:p>
          <a:endParaRPr lang="it-IT"/>
        </a:p>
      </dgm:t>
    </dgm:pt>
    <dgm:pt modelId="{03B1AE61-A2D5-4123-85BD-74ABF00FFEC8}">
      <dgm:prSet/>
      <dgm:spPr/>
      <dgm:t>
        <a:bodyPr/>
        <a:lstStyle/>
        <a:p>
          <a:r>
            <a:rPr lang="it-IT" altLang="it-IT"/>
            <a:t>Lesioni cutanee</a:t>
          </a:r>
          <a:endParaRPr lang="it-IT" altLang="it-IT" dirty="0"/>
        </a:p>
      </dgm:t>
    </dgm:pt>
    <dgm:pt modelId="{14CFDAD3-1243-4015-BFC4-7A8FA0F5E494}" type="parTrans" cxnId="{325FAA86-AB08-4DF5-8928-62B0FFB01A15}">
      <dgm:prSet/>
      <dgm:spPr/>
      <dgm:t>
        <a:bodyPr/>
        <a:lstStyle/>
        <a:p>
          <a:endParaRPr lang="it-IT"/>
        </a:p>
      </dgm:t>
    </dgm:pt>
    <dgm:pt modelId="{793E17C1-D5D0-495A-B3B3-6CD996557090}" type="sibTrans" cxnId="{325FAA86-AB08-4DF5-8928-62B0FFB01A15}">
      <dgm:prSet/>
      <dgm:spPr/>
      <dgm:t>
        <a:bodyPr/>
        <a:lstStyle/>
        <a:p>
          <a:endParaRPr lang="it-IT"/>
        </a:p>
      </dgm:t>
    </dgm:pt>
    <dgm:pt modelId="{1A3EA440-858C-4CDF-B714-1475B405C74C}">
      <dgm:prSet/>
      <dgm:spPr/>
      <dgm:t>
        <a:bodyPr/>
        <a:lstStyle/>
        <a:p>
          <a:r>
            <a:rPr lang="it-IT" altLang="it-IT"/>
            <a:t>Sinusite destruente</a:t>
          </a:r>
          <a:endParaRPr lang="it-IT" altLang="it-IT" dirty="0"/>
        </a:p>
      </dgm:t>
    </dgm:pt>
    <dgm:pt modelId="{4A8D4DE1-77AC-44A7-BD1B-000455A96044}" type="parTrans" cxnId="{EE7816E0-3744-49C2-92DE-8562A09F3062}">
      <dgm:prSet/>
      <dgm:spPr/>
      <dgm:t>
        <a:bodyPr/>
        <a:lstStyle/>
        <a:p>
          <a:endParaRPr lang="it-IT"/>
        </a:p>
      </dgm:t>
    </dgm:pt>
    <dgm:pt modelId="{CABDEE39-7B88-4563-B860-EFD8D8A9F6BD}" type="sibTrans" cxnId="{EE7816E0-3744-49C2-92DE-8562A09F3062}">
      <dgm:prSet/>
      <dgm:spPr/>
      <dgm:t>
        <a:bodyPr/>
        <a:lstStyle/>
        <a:p>
          <a:endParaRPr lang="it-IT"/>
        </a:p>
      </dgm:t>
    </dgm:pt>
    <dgm:pt modelId="{0AA93B91-3202-49EC-985B-09075D622888}">
      <dgm:prSet/>
      <dgm:spPr/>
      <dgm:t>
        <a:bodyPr/>
        <a:lstStyle/>
        <a:p>
          <a:r>
            <a:rPr lang="it-IT" altLang="it-IT"/>
            <a:t>Sindrome acuta polmonare-renale</a:t>
          </a:r>
          <a:endParaRPr lang="it-IT" altLang="it-IT" dirty="0"/>
        </a:p>
      </dgm:t>
    </dgm:pt>
    <dgm:pt modelId="{7C4AC03B-5E15-49AE-ABEB-C6559F4F7511}" type="parTrans" cxnId="{78D1E97E-FFDA-4DE0-87C8-2DE00E1F234E}">
      <dgm:prSet/>
      <dgm:spPr/>
      <dgm:t>
        <a:bodyPr/>
        <a:lstStyle/>
        <a:p>
          <a:endParaRPr lang="it-IT"/>
        </a:p>
      </dgm:t>
    </dgm:pt>
    <dgm:pt modelId="{F311C455-199E-4423-9428-AF0A5442D319}" type="sibTrans" cxnId="{78D1E97E-FFDA-4DE0-87C8-2DE00E1F234E}">
      <dgm:prSet/>
      <dgm:spPr/>
      <dgm:t>
        <a:bodyPr/>
        <a:lstStyle/>
        <a:p>
          <a:endParaRPr lang="it-IT"/>
        </a:p>
      </dgm:t>
    </dgm:pt>
    <dgm:pt modelId="{B9F00B81-18BA-4CDF-A9F6-870F600366AD}" type="pres">
      <dgm:prSet presAssocID="{03A98658-4D34-482D-A035-61FA94F00839}" presName="compositeShape" presStyleCnt="0">
        <dgm:presLayoutVars>
          <dgm:chMax val="7"/>
          <dgm:dir/>
          <dgm:resizeHandles val="exact"/>
        </dgm:presLayoutVars>
      </dgm:prSet>
      <dgm:spPr/>
    </dgm:pt>
    <dgm:pt modelId="{B8EC415F-98E8-490A-9D45-17143D23BCB4}" type="pres">
      <dgm:prSet presAssocID="{03A98658-4D34-482D-A035-61FA94F00839}" presName="wedge1" presStyleLbl="node1" presStyleIdx="0" presStyleCnt="5"/>
      <dgm:spPr/>
      <dgm:t>
        <a:bodyPr/>
        <a:lstStyle/>
        <a:p>
          <a:endParaRPr lang="it-IT"/>
        </a:p>
      </dgm:t>
    </dgm:pt>
    <dgm:pt modelId="{D001C13A-3712-4959-AC0C-C5FA7BCADBD4}" type="pres">
      <dgm:prSet presAssocID="{03A98658-4D34-482D-A035-61FA94F00839}" presName="dummy1a" presStyleCnt="0"/>
      <dgm:spPr/>
    </dgm:pt>
    <dgm:pt modelId="{25A0C86A-15B5-4B94-A922-586EA496A557}" type="pres">
      <dgm:prSet presAssocID="{03A98658-4D34-482D-A035-61FA94F00839}" presName="dummy1b" presStyleCnt="0"/>
      <dgm:spPr/>
    </dgm:pt>
    <dgm:pt modelId="{FEE86379-F471-4830-AB2F-D03BD9229974}" type="pres">
      <dgm:prSet presAssocID="{03A98658-4D34-482D-A035-61FA94F0083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C48641-9461-48D9-91E9-125BBDCF11EC}" type="pres">
      <dgm:prSet presAssocID="{03A98658-4D34-482D-A035-61FA94F00839}" presName="wedge2" presStyleLbl="node1" presStyleIdx="1" presStyleCnt="5"/>
      <dgm:spPr/>
      <dgm:t>
        <a:bodyPr/>
        <a:lstStyle/>
        <a:p>
          <a:endParaRPr lang="it-IT"/>
        </a:p>
      </dgm:t>
    </dgm:pt>
    <dgm:pt modelId="{7C1173E5-D72C-4ECB-BC86-ADA712B37E21}" type="pres">
      <dgm:prSet presAssocID="{03A98658-4D34-482D-A035-61FA94F00839}" presName="dummy2a" presStyleCnt="0"/>
      <dgm:spPr/>
    </dgm:pt>
    <dgm:pt modelId="{CE990326-7996-40B0-A515-4654D1AB413F}" type="pres">
      <dgm:prSet presAssocID="{03A98658-4D34-482D-A035-61FA94F00839}" presName="dummy2b" presStyleCnt="0"/>
      <dgm:spPr/>
    </dgm:pt>
    <dgm:pt modelId="{C8A2CE7C-4657-482A-841C-6285F840934B}" type="pres">
      <dgm:prSet presAssocID="{03A98658-4D34-482D-A035-61FA94F0083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16577C-2E00-452C-8FC0-6B1A9849417C}" type="pres">
      <dgm:prSet presAssocID="{03A98658-4D34-482D-A035-61FA94F00839}" presName="wedge3" presStyleLbl="node1" presStyleIdx="2" presStyleCnt="5"/>
      <dgm:spPr/>
      <dgm:t>
        <a:bodyPr/>
        <a:lstStyle/>
        <a:p>
          <a:endParaRPr lang="it-IT"/>
        </a:p>
      </dgm:t>
    </dgm:pt>
    <dgm:pt modelId="{EF9D681C-CA6F-4515-A905-5C30CC22A037}" type="pres">
      <dgm:prSet presAssocID="{03A98658-4D34-482D-A035-61FA94F00839}" presName="dummy3a" presStyleCnt="0"/>
      <dgm:spPr/>
    </dgm:pt>
    <dgm:pt modelId="{01D6B97F-3C3C-4677-A200-3999799856EC}" type="pres">
      <dgm:prSet presAssocID="{03A98658-4D34-482D-A035-61FA94F00839}" presName="dummy3b" presStyleCnt="0"/>
      <dgm:spPr/>
    </dgm:pt>
    <dgm:pt modelId="{D00999E3-EC78-4B16-BFD5-B82528361D86}" type="pres">
      <dgm:prSet presAssocID="{03A98658-4D34-482D-A035-61FA94F0083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970507-A5CC-44B2-AD07-DF77D0AF8EE7}" type="pres">
      <dgm:prSet presAssocID="{03A98658-4D34-482D-A035-61FA94F00839}" presName="wedge4" presStyleLbl="node1" presStyleIdx="3" presStyleCnt="5"/>
      <dgm:spPr/>
      <dgm:t>
        <a:bodyPr/>
        <a:lstStyle/>
        <a:p>
          <a:endParaRPr lang="it-IT"/>
        </a:p>
      </dgm:t>
    </dgm:pt>
    <dgm:pt modelId="{3ABDEE51-4283-4862-9965-0C00C547C504}" type="pres">
      <dgm:prSet presAssocID="{03A98658-4D34-482D-A035-61FA94F00839}" presName="dummy4a" presStyleCnt="0"/>
      <dgm:spPr/>
    </dgm:pt>
    <dgm:pt modelId="{BD3750A0-E37B-45C5-81CF-5B0E178338B7}" type="pres">
      <dgm:prSet presAssocID="{03A98658-4D34-482D-A035-61FA94F00839}" presName="dummy4b" presStyleCnt="0"/>
      <dgm:spPr/>
    </dgm:pt>
    <dgm:pt modelId="{F706E278-E184-4796-B10D-F432AFCE39E9}" type="pres">
      <dgm:prSet presAssocID="{03A98658-4D34-482D-A035-61FA94F0083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C71844-606E-4FF9-8CBA-B878F07CB45D}" type="pres">
      <dgm:prSet presAssocID="{03A98658-4D34-482D-A035-61FA94F00839}" presName="wedge5" presStyleLbl="node1" presStyleIdx="4" presStyleCnt="5"/>
      <dgm:spPr/>
      <dgm:t>
        <a:bodyPr/>
        <a:lstStyle/>
        <a:p>
          <a:endParaRPr lang="it-IT"/>
        </a:p>
      </dgm:t>
    </dgm:pt>
    <dgm:pt modelId="{C0E49E67-7D80-4692-AF59-317BD579AD72}" type="pres">
      <dgm:prSet presAssocID="{03A98658-4D34-482D-A035-61FA94F00839}" presName="dummy5a" presStyleCnt="0"/>
      <dgm:spPr/>
    </dgm:pt>
    <dgm:pt modelId="{4E1E329F-2A1F-485D-8B06-056A6EE36CF7}" type="pres">
      <dgm:prSet presAssocID="{03A98658-4D34-482D-A035-61FA94F00839}" presName="dummy5b" presStyleCnt="0"/>
      <dgm:spPr/>
    </dgm:pt>
    <dgm:pt modelId="{BE5CF9F1-C97B-47F4-AE39-D550219F1A23}" type="pres">
      <dgm:prSet presAssocID="{03A98658-4D34-482D-A035-61FA94F0083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1F2BB5-86E1-4EB3-A4F1-9C5E02EBAEF4}" type="pres">
      <dgm:prSet presAssocID="{0B5555E9-8AE6-4E75-B968-5EFE0E59058D}" presName="arrowWedge1" presStyleLbl="fgSibTrans2D1" presStyleIdx="0" presStyleCnt="5"/>
      <dgm:spPr/>
    </dgm:pt>
    <dgm:pt modelId="{899E4D65-568A-4AF1-A56D-2F323283329F}" type="pres">
      <dgm:prSet presAssocID="{5965D912-5D23-44A5-9CA6-4143FE34D234}" presName="arrowWedge2" presStyleLbl="fgSibTrans2D1" presStyleIdx="1" presStyleCnt="5"/>
      <dgm:spPr/>
    </dgm:pt>
    <dgm:pt modelId="{42EA427D-D07C-451B-934B-E844E57DF745}" type="pres">
      <dgm:prSet presAssocID="{793E17C1-D5D0-495A-B3B3-6CD996557090}" presName="arrowWedge3" presStyleLbl="fgSibTrans2D1" presStyleIdx="2" presStyleCnt="5"/>
      <dgm:spPr/>
    </dgm:pt>
    <dgm:pt modelId="{8A88265C-830A-423A-ABBF-D5BF6095C9E5}" type="pres">
      <dgm:prSet presAssocID="{CABDEE39-7B88-4563-B860-EFD8D8A9F6BD}" presName="arrowWedge4" presStyleLbl="fgSibTrans2D1" presStyleIdx="3" presStyleCnt="5"/>
      <dgm:spPr/>
    </dgm:pt>
    <dgm:pt modelId="{0B1E4996-296B-48B1-9153-0D40F7032A86}" type="pres">
      <dgm:prSet presAssocID="{F311C455-199E-4423-9428-AF0A5442D319}" presName="arrowWedge5" presStyleLbl="fgSibTrans2D1" presStyleIdx="4" presStyleCnt="5"/>
      <dgm:spPr/>
    </dgm:pt>
  </dgm:ptLst>
  <dgm:cxnLst>
    <dgm:cxn modelId="{41259445-E24D-4EC0-AB4D-024A3FD94C31}" type="presOf" srcId="{03B1AE61-A2D5-4123-85BD-74ABF00FFEC8}" destId="{2D16577C-2E00-452C-8FC0-6B1A9849417C}" srcOrd="0" destOrd="0" presId="urn:microsoft.com/office/officeart/2005/8/layout/cycle8"/>
    <dgm:cxn modelId="{D7007060-AE30-4815-8B40-AEC60A4963BC}" srcId="{03A98658-4D34-482D-A035-61FA94F00839}" destId="{455827C8-0603-40B9-9A1C-273F68373F37}" srcOrd="1" destOrd="0" parTransId="{756C132D-EB3C-4384-8650-B0DC450175E7}" sibTransId="{5965D912-5D23-44A5-9CA6-4143FE34D234}"/>
    <dgm:cxn modelId="{FD8A1C3E-1B4F-428A-9800-78DADE6B7489}" type="presOf" srcId="{F2490965-55BF-4C2B-85C2-1D7A9468EC9D}" destId="{B8EC415F-98E8-490A-9D45-17143D23BCB4}" srcOrd="0" destOrd="0" presId="urn:microsoft.com/office/officeart/2005/8/layout/cycle8"/>
    <dgm:cxn modelId="{EE7816E0-3744-49C2-92DE-8562A09F3062}" srcId="{03A98658-4D34-482D-A035-61FA94F00839}" destId="{1A3EA440-858C-4CDF-B714-1475B405C74C}" srcOrd="3" destOrd="0" parTransId="{4A8D4DE1-77AC-44A7-BD1B-000455A96044}" sibTransId="{CABDEE39-7B88-4563-B860-EFD8D8A9F6BD}"/>
    <dgm:cxn modelId="{3BD83286-9B48-4910-8EA1-A7B5DC800798}" type="presOf" srcId="{455827C8-0603-40B9-9A1C-273F68373F37}" destId="{83C48641-9461-48D9-91E9-125BBDCF11EC}" srcOrd="0" destOrd="0" presId="urn:microsoft.com/office/officeart/2005/8/layout/cycle8"/>
    <dgm:cxn modelId="{3D267885-21E5-4949-B7AF-2537093D3289}" type="presOf" srcId="{0AA93B91-3202-49EC-985B-09075D622888}" destId="{04C71844-606E-4FF9-8CBA-B878F07CB45D}" srcOrd="0" destOrd="0" presId="urn:microsoft.com/office/officeart/2005/8/layout/cycle8"/>
    <dgm:cxn modelId="{78D1E97E-FFDA-4DE0-87C8-2DE00E1F234E}" srcId="{03A98658-4D34-482D-A035-61FA94F00839}" destId="{0AA93B91-3202-49EC-985B-09075D622888}" srcOrd="4" destOrd="0" parTransId="{7C4AC03B-5E15-49AE-ABEB-C6559F4F7511}" sibTransId="{F311C455-199E-4423-9428-AF0A5442D319}"/>
    <dgm:cxn modelId="{CAB9BB57-2532-4DA8-A6E3-253DA41496C2}" type="presOf" srcId="{1A3EA440-858C-4CDF-B714-1475B405C74C}" destId="{43970507-A5CC-44B2-AD07-DF77D0AF8EE7}" srcOrd="0" destOrd="0" presId="urn:microsoft.com/office/officeart/2005/8/layout/cycle8"/>
    <dgm:cxn modelId="{38FAC76D-D94C-4A86-B0DF-388ACFF64E70}" type="presOf" srcId="{0AA93B91-3202-49EC-985B-09075D622888}" destId="{BE5CF9F1-C97B-47F4-AE39-D550219F1A23}" srcOrd="1" destOrd="0" presId="urn:microsoft.com/office/officeart/2005/8/layout/cycle8"/>
    <dgm:cxn modelId="{BC8391C9-04AD-43BF-A246-9FE10C45080B}" type="presOf" srcId="{03B1AE61-A2D5-4123-85BD-74ABF00FFEC8}" destId="{D00999E3-EC78-4B16-BFD5-B82528361D86}" srcOrd="1" destOrd="0" presId="urn:microsoft.com/office/officeart/2005/8/layout/cycle8"/>
    <dgm:cxn modelId="{280ADAD8-01A8-4C33-8322-B2B050184794}" type="presOf" srcId="{03A98658-4D34-482D-A035-61FA94F00839}" destId="{B9F00B81-18BA-4CDF-A9F6-870F600366AD}" srcOrd="0" destOrd="0" presId="urn:microsoft.com/office/officeart/2005/8/layout/cycle8"/>
    <dgm:cxn modelId="{6B779AE7-5765-4B57-8E7D-2999288D95D6}" type="presOf" srcId="{455827C8-0603-40B9-9A1C-273F68373F37}" destId="{C8A2CE7C-4657-482A-841C-6285F840934B}" srcOrd="1" destOrd="0" presId="urn:microsoft.com/office/officeart/2005/8/layout/cycle8"/>
    <dgm:cxn modelId="{8ABC6BBF-C5EC-4AA6-B30E-969484B60ABA}" type="presOf" srcId="{1A3EA440-858C-4CDF-B714-1475B405C74C}" destId="{F706E278-E184-4796-B10D-F432AFCE39E9}" srcOrd="1" destOrd="0" presId="urn:microsoft.com/office/officeart/2005/8/layout/cycle8"/>
    <dgm:cxn modelId="{ED06FB01-A62F-443D-B98E-EE281D9ADB91}" type="presOf" srcId="{F2490965-55BF-4C2B-85C2-1D7A9468EC9D}" destId="{FEE86379-F471-4830-AB2F-D03BD9229974}" srcOrd="1" destOrd="0" presId="urn:microsoft.com/office/officeart/2005/8/layout/cycle8"/>
    <dgm:cxn modelId="{325FAA86-AB08-4DF5-8928-62B0FFB01A15}" srcId="{03A98658-4D34-482D-A035-61FA94F00839}" destId="{03B1AE61-A2D5-4123-85BD-74ABF00FFEC8}" srcOrd="2" destOrd="0" parTransId="{14CFDAD3-1243-4015-BFC4-7A8FA0F5E494}" sibTransId="{793E17C1-D5D0-495A-B3B3-6CD996557090}"/>
    <dgm:cxn modelId="{4DC01826-E1D2-4486-BE68-15ED5052699B}" srcId="{03A98658-4D34-482D-A035-61FA94F00839}" destId="{F2490965-55BF-4C2B-85C2-1D7A9468EC9D}" srcOrd="0" destOrd="0" parTransId="{9120D5D3-7665-48B5-B609-E0D6CA97B2F8}" sibTransId="{0B5555E9-8AE6-4E75-B968-5EFE0E59058D}"/>
    <dgm:cxn modelId="{25AC0C2B-DBBB-4A02-B717-2031BB438090}" type="presParOf" srcId="{B9F00B81-18BA-4CDF-A9F6-870F600366AD}" destId="{B8EC415F-98E8-490A-9D45-17143D23BCB4}" srcOrd="0" destOrd="0" presId="urn:microsoft.com/office/officeart/2005/8/layout/cycle8"/>
    <dgm:cxn modelId="{D480F9D9-D40B-44F9-A967-9A07709D087C}" type="presParOf" srcId="{B9F00B81-18BA-4CDF-A9F6-870F600366AD}" destId="{D001C13A-3712-4959-AC0C-C5FA7BCADBD4}" srcOrd="1" destOrd="0" presId="urn:microsoft.com/office/officeart/2005/8/layout/cycle8"/>
    <dgm:cxn modelId="{6EE59D89-32A4-4F5F-AE43-9E2AAD52E437}" type="presParOf" srcId="{B9F00B81-18BA-4CDF-A9F6-870F600366AD}" destId="{25A0C86A-15B5-4B94-A922-586EA496A557}" srcOrd="2" destOrd="0" presId="urn:microsoft.com/office/officeart/2005/8/layout/cycle8"/>
    <dgm:cxn modelId="{C46A4743-BF64-4F64-BEBF-0D13F7AAC318}" type="presParOf" srcId="{B9F00B81-18BA-4CDF-A9F6-870F600366AD}" destId="{FEE86379-F471-4830-AB2F-D03BD9229974}" srcOrd="3" destOrd="0" presId="urn:microsoft.com/office/officeart/2005/8/layout/cycle8"/>
    <dgm:cxn modelId="{1FCA9E90-9334-4C7E-89A3-493438A07C6E}" type="presParOf" srcId="{B9F00B81-18BA-4CDF-A9F6-870F600366AD}" destId="{83C48641-9461-48D9-91E9-125BBDCF11EC}" srcOrd="4" destOrd="0" presId="urn:microsoft.com/office/officeart/2005/8/layout/cycle8"/>
    <dgm:cxn modelId="{F50E9120-457F-42F3-B58B-F456A500AD96}" type="presParOf" srcId="{B9F00B81-18BA-4CDF-A9F6-870F600366AD}" destId="{7C1173E5-D72C-4ECB-BC86-ADA712B37E21}" srcOrd="5" destOrd="0" presId="urn:microsoft.com/office/officeart/2005/8/layout/cycle8"/>
    <dgm:cxn modelId="{6200964E-BC65-4408-8591-D5F8A381A3FC}" type="presParOf" srcId="{B9F00B81-18BA-4CDF-A9F6-870F600366AD}" destId="{CE990326-7996-40B0-A515-4654D1AB413F}" srcOrd="6" destOrd="0" presId="urn:microsoft.com/office/officeart/2005/8/layout/cycle8"/>
    <dgm:cxn modelId="{9D7BA380-2251-403B-A6F4-F8F7732050D5}" type="presParOf" srcId="{B9F00B81-18BA-4CDF-A9F6-870F600366AD}" destId="{C8A2CE7C-4657-482A-841C-6285F840934B}" srcOrd="7" destOrd="0" presId="urn:microsoft.com/office/officeart/2005/8/layout/cycle8"/>
    <dgm:cxn modelId="{55F48DCA-1C21-4E25-A50B-E434FF882294}" type="presParOf" srcId="{B9F00B81-18BA-4CDF-A9F6-870F600366AD}" destId="{2D16577C-2E00-452C-8FC0-6B1A9849417C}" srcOrd="8" destOrd="0" presId="urn:microsoft.com/office/officeart/2005/8/layout/cycle8"/>
    <dgm:cxn modelId="{7143CFBD-AB8D-4E7C-BBA7-747001C139CF}" type="presParOf" srcId="{B9F00B81-18BA-4CDF-A9F6-870F600366AD}" destId="{EF9D681C-CA6F-4515-A905-5C30CC22A037}" srcOrd="9" destOrd="0" presId="urn:microsoft.com/office/officeart/2005/8/layout/cycle8"/>
    <dgm:cxn modelId="{E4A44CBD-CB03-432F-BB17-A4AC80AB67A9}" type="presParOf" srcId="{B9F00B81-18BA-4CDF-A9F6-870F600366AD}" destId="{01D6B97F-3C3C-4677-A200-3999799856EC}" srcOrd="10" destOrd="0" presId="urn:microsoft.com/office/officeart/2005/8/layout/cycle8"/>
    <dgm:cxn modelId="{F65C7F99-9907-455D-B5B7-B4275948A007}" type="presParOf" srcId="{B9F00B81-18BA-4CDF-A9F6-870F600366AD}" destId="{D00999E3-EC78-4B16-BFD5-B82528361D86}" srcOrd="11" destOrd="0" presId="urn:microsoft.com/office/officeart/2005/8/layout/cycle8"/>
    <dgm:cxn modelId="{978DB8B2-2E83-4BBD-9EB3-CD873AD780FB}" type="presParOf" srcId="{B9F00B81-18BA-4CDF-A9F6-870F600366AD}" destId="{43970507-A5CC-44B2-AD07-DF77D0AF8EE7}" srcOrd="12" destOrd="0" presId="urn:microsoft.com/office/officeart/2005/8/layout/cycle8"/>
    <dgm:cxn modelId="{6E333CE4-3141-4591-9B1D-662616CA5926}" type="presParOf" srcId="{B9F00B81-18BA-4CDF-A9F6-870F600366AD}" destId="{3ABDEE51-4283-4862-9965-0C00C547C504}" srcOrd="13" destOrd="0" presId="urn:microsoft.com/office/officeart/2005/8/layout/cycle8"/>
    <dgm:cxn modelId="{83B0E354-34C4-497C-A4EB-577F98B71CB8}" type="presParOf" srcId="{B9F00B81-18BA-4CDF-A9F6-870F600366AD}" destId="{BD3750A0-E37B-45C5-81CF-5B0E178338B7}" srcOrd="14" destOrd="0" presId="urn:microsoft.com/office/officeart/2005/8/layout/cycle8"/>
    <dgm:cxn modelId="{C102094E-FB39-43B3-AA92-3E9B752F2C8E}" type="presParOf" srcId="{B9F00B81-18BA-4CDF-A9F6-870F600366AD}" destId="{F706E278-E184-4796-B10D-F432AFCE39E9}" srcOrd="15" destOrd="0" presId="urn:microsoft.com/office/officeart/2005/8/layout/cycle8"/>
    <dgm:cxn modelId="{83C338C9-538E-4ECE-B84E-A163740BA56F}" type="presParOf" srcId="{B9F00B81-18BA-4CDF-A9F6-870F600366AD}" destId="{04C71844-606E-4FF9-8CBA-B878F07CB45D}" srcOrd="16" destOrd="0" presId="urn:microsoft.com/office/officeart/2005/8/layout/cycle8"/>
    <dgm:cxn modelId="{C4F55BF6-B3A6-40B9-8118-61AC3F5A8183}" type="presParOf" srcId="{B9F00B81-18BA-4CDF-A9F6-870F600366AD}" destId="{C0E49E67-7D80-4692-AF59-317BD579AD72}" srcOrd="17" destOrd="0" presId="urn:microsoft.com/office/officeart/2005/8/layout/cycle8"/>
    <dgm:cxn modelId="{36840E98-48FB-410B-8E21-D6F683E1D8D1}" type="presParOf" srcId="{B9F00B81-18BA-4CDF-A9F6-870F600366AD}" destId="{4E1E329F-2A1F-485D-8B06-056A6EE36CF7}" srcOrd="18" destOrd="0" presId="urn:microsoft.com/office/officeart/2005/8/layout/cycle8"/>
    <dgm:cxn modelId="{E0807839-4713-41D9-8C47-9D1D717F110C}" type="presParOf" srcId="{B9F00B81-18BA-4CDF-A9F6-870F600366AD}" destId="{BE5CF9F1-C97B-47F4-AE39-D550219F1A23}" srcOrd="19" destOrd="0" presId="urn:microsoft.com/office/officeart/2005/8/layout/cycle8"/>
    <dgm:cxn modelId="{5C4A86EE-1636-4AFE-9891-C9129FF70F6B}" type="presParOf" srcId="{B9F00B81-18BA-4CDF-A9F6-870F600366AD}" destId="{931F2BB5-86E1-4EB3-A4F1-9C5E02EBAEF4}" srcOrd="20" destOrd="0" presId="urn:microsoft.com/office/officeart/2005/8/layout/cycle8"/>
    <dgm:cxn modelId="{CDE963C6-0619-4E55-9BA0-26092A2F9074}" type="presParOf" srcId="{B9F00B81-18BA-4CDF-A9F6-870F600366AD}" destId="{899E4D65-568A-4AF1-A56D-2F323283329F}" srcOrd="21" destOrd="0" presId="urn:microsoft.com/office/officeart/2005/8/layout/cycle8"/>
    <dgm:cxn modelId="{3AE9E2E8-15C3-4DEC-B068-D08C429E5FC8}" type="presParOf" srcId="{B9F00B81-18BA-4CDF-A9F6-870F600366AD}" destId="{42EA427D-D07C-451B-934B-E844E57DF745}" srcOrd="22" destOrd="0" presId="urn:microsoft.com/office/officeart/2005/8/layout/cycle8"/>
    <dgm:cxn modelId="{CE700D80-4280-4282-A4EC-DEA9091579C4}" type="presParOf" srcId="{B9F00B81-18BA-4CDF-A9F6-870F600366AD}" destId="{8A88265C-830A-423A-ABBF-D5BF6095C9E5}" srcOrd="23" destOrd="0" presId="urn:microsoft.com/office/officeart/2005/8/layout/cycle8"/>
    <dgm:cxn modelId="{A1C38F74-581B-4BD4-99E6-C349992BB3EE}" type="presParOf" srcId="{B9F00B81-18BA-4CDF-A9F6-870F600366AD}" destId="{0B1E4996-296B-48B1-9153-0D40F7032A8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65750-892F-42AA-A6A6-E3E2A784F7CE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55A7C164-FA8D-4B0F-9EE2-60C949986E74}">
      <dgm:prSet phldrT="[Testo]" custT="1"/>
      <dgm:spPr/>
      <dgm:t>
        <a:bodyPr/>
        <a:lstStyle/>
        <a:p>
          <a:r>
            <a:rPr lang="it-IT" altLang="it-IT" sz="1800" dirty="0"/>
            <a:t>Neoplasie</a:t>
          </a:r>
          <a:endParaRPr lang="it-IT" sz="1800" dirty="0"/>
        </a:p>
      </dgm:t>
    </dgm:pt>
    <dgm:pt modelId="{67181505-F783-497B-B986-61D90CB8D97E}" type="parTrans" cxnId="{A8963C71-8B64-4795-A4AC-CA7AA8478A8D}">
      <dgm:prSet/>
      <dgm:spPr/>
      <dgm:t>
        <a:bodyPr/>
        <a:lstStyle/>
        <a:p>
          <a:endParaRPr lang="it-IT" sz="1800"/>
        </a:p>
      </dgm:t>
    </dgm:pt>
    <dgm:pt modelId="{8BF63BD2-C3ED-4A95-9713-721AC9F328AF}" type="sibTrans" cxnId="{A8963C71-8B64-4795-A4AC-CA7AA8478A8D}">
      <dgm:prSet/>
      <dgm:spPr/>
      <dgm:t>
        <a:bodyPr/>
        <a:lstStyle/>
        <a:p>
          <a:endParaRPr lang="it-IT" sz="1800"/>
        </a:p>
      </dgm:t>
    </dgm:pt>
    <dgm:pt modelId="{FE93954F-486E-4BA7-A35D-B5C0A8ED0DB0}">
      <dgm:prSet custT="1"/>
      <dgm:spPr/>
      <dgm:t>
        <a:bodyPr/>
        <a:lstStyle/>
        <a:p>
          <a:r>
            <a:rPr lang="it-IT" altLang="it-IT" sz="1800" dirty="0"/>
            <a:t>Processi infettivi</a:t>
          </a:r>
        </a:p>
      </dgm:t>
    </dgm:pt>
    <dgm:pt modelId="{C2A8B2D0-4589-4C58-8547-066ADB1F87C2}" type="parTrans" cxnId="{4335B2D8-0910-4E41-B64B-94C8212EE245}">
      <dgm:prSet/>
      <dgm:spPr/>
      <dgm:t>
        <a:bodyPr/>
        <a:lstStyle/>
        <a:p>
          <a:endParaRPr lang="it-IT" sz="1800"/>
        </a:p>
      </dgm:t>
    </dgm:pt>
    <dgm:pt modelId="{6BE3C806-2C65-4123-9D8A-2FED1B0F2804}" type="sibTrans" cxnId="{4335B2D8-0910-4E41-B64B-94C8212EE245}">
      <dgm:prSet/>
      <dgm:spPr/>
      <dgm:t>
        <a:bodyPr/>
        <a:lstStyle/>
        <a:p>
          <a:endParaRPr lang="it-IT" sz="1800"/>
        </a:p>
      </dgm:t>
    </dgm:pt>
    <dgm:pt modelId="{BF6E2CD6-66B2-4804-8BB3-D886ED84B8B1}">
      <dgm:prSet custT="1"/>
      <dgm:spPr/>
      <dgm:t>
        <a:bodyPr/>
        <a:lstStyle/>
        <a:p>
          <a:r>
            <a:rPr lang="it-IT" altLang="it-IT" sz="1800" dirty="0"/>
            <a:t>Altre malattie infiammatorie sistemiche</a:t>
          </a:r>
        </a:p>
      </dgm:t>
    </dgm:pt>
    <dgm:pt modelId="{D889F898-DDC3-4985-BB18-6D1BBA0F2B80}" type="parTrans" cxnId="{2FA5BF9D-470B-4D47-969E-26848BF7E35A}">
      <dgm:prSet/>
      <dgm:spPr/>
      <dgm:t>
        <a:bodyPr/>
        <a:lstStyle/>
        <a:p>
          <a:endParaRPr lang="it-IT" sz="1800"/>
        </a:p>
      </dgm:t>
    </dgm:pt>
    <dgm:pt modelId="{A94285F9-540B-4212-AFB8-EF846D055D29}" type="sibTrans" cxnId="{2FA5BF9D-470B-4D47-969E-26848BF7E35A}">
      <dgm:prSet/>
      <dgm:spPr/>
      <dgm:t>
        <a:bodyPr/>
        <a:lstStyle/>
        <a:p>
          <a:endParaRPr lang="it-IT" sz="1800"/>
        </a:p>
      </dgm:t>
    </dgm:pt>
    <dgm:pt modelId="{EECCB179-38F6-42AB-B133-F1A785AF629B}" type="pres">
      <dgm:prSet presAssocID="{C5D65750-892F-42AA-A6A6-E3E2A784F7CE}" presName="compositeShape" presStyleCnt="0">
        <dgm:presLayoutVars>
          <dgm:chMax val="7"/>
          <dgm:dir/>
          <dgm:resizeHandles val="exact"/>
        </dgm:presLayoutVars>
      </dgm:prSet>
      <dgm:spPr/>
    </dgm:pt>
    <dgm:pt modelId="{6B677C8D-547B-4B5D-B29C-E825D2FC4022}" type="pres">
      <dgm:prSet presAssocID="{C5D65750-892F-42AA-A6A6-E3E2A784F7CE}" presName="wedge1" presStyleLbl="node1" presStyleIdx="0" presStyleCnt="3"/>
      <dgm:spPr/>
      <dgm:t>
        <a:bodyPr/>
        <a:lstStyle/>
        <a:p>
          <a:endParaRPr lang="it-IT"/>
        </a:p>
      </dgm:t>
    </dgm:pt>
    <dgm:pt modelId="{C89CD196-3B45-4589-996B-0CE14848D2B5}" type="pres">
      <dgm:prSet presAssocID="{C5D65750-892F-42AA-A6A6-E3E2A784F7CE}" presName="dummy1a" presStyleCnt="0"/>
      <dgm:spPr/>
    </dgm:pt>
    <dgm:pt modelId="{1BEB8ABB-6995-4C98-ACB2-1D7A5A7485C4}" type="pres">
      <dgm:prSet presAssocID="{C5D65750-892F-42AA-A6A6-E3E2A784F7CE}" presName="dummy1b" presStyleCnt="0"/>
      <dgm:spPr/>
    </dgm:pt>
    <dgm:pt modelId="{F3E62966-56BF-4DB3-B916-7E6FA916395F}" type="pres">
      <dgm:prSet presAssocID="{C5D65750-892F-42AA-A6A6-E3E2A784F7C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D1B059-5D88-42A4-8827-7830203DB505}" type="pres">
      <dgm:prSet presAssocID="{C5D65750-892F-42AA-A6A6-E3E2A784F7CE}" presName="wedge2" presStyleLbl="node1" presStyleIdx="1" presStyleCnt="3"/>
      <dgm:spPr/>
      <dgm:t>
        <a:bodyPr/>
        <a:lstStyle/>
        <a:p>
          <a:endParaRPr lang="it-IT"/>
        </a:p>
      </dgm:t>
    </dgm:pt>
    <dgm:pt modelId="{E88FEC4E-960B-45DA-991B-E8EC5A37B40A}" type="pres">
      <dgm:prSet presAssocID="{C5D65750-892F-42AA-A6A6-E3E2A784F7CE}" presName="dummy2a" presStyleCnt="0"/>
      <dgm:spPr/>
    </dgm:pt>
    <dgm:pt modelId="{1DBD2E66-8E49-485D-BE8C-B17E4E957B25}" type="pres">
      <dgm:prSet presAssocID="{C5D65750-892F-42AA-A6A6-E3E2A784F7CE}" presName="dummy2b" presStyleCnt="0"/>
      <dgm:spPr/>
    </dgm:pt>
    <dgm:pt modelId="{94DD55BD-4344-4717-A214-47E9F6E74F44}" type="pres">
      <dgm:prSet presAssocID="{C5D65750-892F-42AA-A6A6-E3E2A784F7C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360657-C09A-48FD-B68D-374937F1307E}" type="pres">
      <dgm:prSet presAssocID="{C5D65750-892F-42AA-A6A6-E3E2A784F7CE}" presName="wedge3" presStyleLbl="node1" presStyleIdx="2" presStyleCnt="3"/>
      <dgm:spPr/>
      <dgm:t>
        <a:bodyPr/>
        <a:lstStyle/>
        <a:p>
          <a:endParaRPr lang="it-IT"/>
        </a:p>
      </dgm:t>
    </dgm:pt>
    <dgm:pt modelId="{3346F5F1-6ABC-4889-8140-2B2E99E22B2B}" type="pres">
      <dgm:prSet presAssocID="{C5D65750-892F-42AA-A6A6-E3E2A784F7CE}" presName="dummy3a" presStyleCnt="0"/>
      <dgm:spPr/>
    </dgm:pt>
    <dgm:pt modelId="{7A8B6234-3FBB-43BE-9FBE-51BB5A4F1963}" type="pres">
      <dgm:prSet presAssocID="{C5D65750-892F-42AA-A6A6-E3E2A784F7CE}" presName="dummy3b" presStyleCnt="0"/>
      <dgm:spPr/>
    </dgm:pt>
    <dgm:pt modelId="{76EE36B2-ACD2-4264-9CAC-8ECC3A756EAB}" type="pres">
      <dgm:prSet presAssocID="{C5D65750-892F-42AA-A6A6-E3E2A784F7C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5BCFBB-E32F-4C51-AD30-73A17BB2BCCD}" type="pres">
      <dgm:prSet presAssocID="{8BF63BD2-C3ED-4A95-9713-721AC9F328AF}" presName="arrowWedge1" presStyleLbl="fgSibTrans2D1" presStyleIdx="0" presStyleCnt="3"/>
      <dgm:spPr/>
    </dgm:pt>
    <dgm:pt modelId="{024D15BE-82E2-4FD2-90CD-7B70BF4C0C7B}" type="pres">
      <dgm:prSet presAssocID="{6BE3C806-2C65-4123-9D8A-2FED1B0F2804}" presName="arrowWedge2" presStyleLbl="fgSibTrans2D1" presStyleIdx="1" presStyleCnt="3"/>
      <dgm:spPr/>
    </dgm:pt>
    <dgm:pt modelId="{C56CE77C-7D78-4303-9E59-5A45896FC012}" type="pres">
      <dgm:prSet presAssocID="{A94285F9-540B-4212-AFB8-EF846D055D29}" presName="arrowWedge3" presStyleLbl="fgSibTrans2D1" presStyleIdx="2" presStyleCnt="3"/>
      <dgm:spPr/>
    </dgm:pt>
  </dgm:ptLst>
  <dgm:cxnLst>
    <dgm:cxn modelId="{23C36D31-91DF-4F4C-8FCC-83D87AF1B87B}" type="presOf" srcId="{55A7C164-FA8D-4B0F-9EE2-60C949986E74}" destId="{6B677C8D-547B-4B5D-B29C-E825D2FC4022}" srcOrd="0" destOrd="0" presId="urn:microsoft.com/office/officeart/2005/8/layout/cycle8"/>
    <dgm:cxn modelId="{B926B9D6-2CDF-44B4-8355-238C51AF5963}" type="presOf" srcId="{FE93954F-486E-4BA7-A35D-B5C0A8ED0DB0}" destId="{94DD55BD-4344-4717-A214-47E9F6E74F44}" srcOrd="1" destOrd="0" presId="urn:microsoft.com/office/officeart/2005/8/layout/cycle8"/>
    <dgm:cxn modelId="{990A5ABD-AE1A-4538-9E27-8CB895D81478}" type="presOf" srcId="{BF6E2CD6-66B2-4804-8BB3-D886ED84B8B1}" destId="{76EE36B2-ACD2-4264-9CAC-8ECC3A756EAB}" srcOrd="1" destOrd="0" presId="urn:microsoft.com/office/officeart/2005/8/layout/cycle8"/>
    <dgm:cxn modelId="{2FA5BF9D-470B-4D47-969E-26848BF7E35A}" srcId="{C5D65750-892F-42AA-A6A6-E3E2A784F7CE}" destId="{BF6E2CD6-66B2-4804-8BB3-D886ED84B8B1}" srcOrd="2" destOrd="0" parTransId="{D889F898-DDC3-4985-BB18-6D1BBA0F2B80}" sibTransId="{A94285F9-540B-4212-AFB8-EF846D055D29}"/>
    <dgm:cxn modelId="{8A417A93-709F-4B5E-A1E5-60FB8DE2D91E}" type="presOf" srcId="{BF6E2CD6-66B2-4804-8BB3-D886ED84B8B1}" destId="{FE360657-C09A-48FD-B68D-374937F1307E}" srcOrd="0" destOrd="0" presId="urn:microsoft.com/office/officeart/2005/8/layout/cycle8"/>
    <dgm:cxn modelId="{4335B2D8-0910-4E41-B64B-94C8212EE245}" srcId="{C5D65750-892F-42AA-A6A6-E3E2A784F7CE}" destId="{FE93954F-486E-4BA7-A35D-B5C0A8ED0DB0}" srcOrd="1" destOrd="0" parTransId="{C2A8B2D0-4589-4C58-8547-066ADB1F87C2}" sibTransId="{6BE3C806-2C65-4123-9D8A-2FED1B0F2804}"/>
    <dgm:cxn modelId="{D97F5194-B549-4DED-8289-7DB426BAB7C2}" type="presOf" srcId="{FE93954F-486E-4BA7-A35D-B5C0A8ED0DB0}" destId="{68D1B059-5D88-42A4-8827-7830203DB505}" srcOrd="0" destOrd="0" presId="urn:microsoft.com/office/officeart/2005/8/layout/cycle8"/>
    <dgm:cxn modelId="{A8963C71-8B64-4795-A4AC-CA7AA8478A8D}" srcId="{C5D65750-892F-42AA-A6A6-E3E2A784F7CE}" destId="{55A7C164-FA8D-4B0F-9EE2-60C949986E74}" srcOrd="0" destOrd="0" parTransId="{67181505-F783-497B-B986-61D90CB8D97E}" sibTransId="{8BF63BD2-C3ED-4A95-9713-721AC9F328AF}"/>
    <dgm:cxn modelId="{010522BC-1E60-4799-B677-377C553D7614}" type="presOf" srcId="{55A7C164-FA8D-4B0F-9EE2-60C949986E74}" destId="{F3E62966-56BF-4DB3-B916-7E6FA916395F}" srcOrd="1" destOrd="0" presId="urn:microsoft.com/office/officeart/2005/8/layout/cycle8"/>
    <dgm:cxn modelId="{F08277EA-E2A6-49D9-B50F-55A560C591BC}" type="presOf" srcId="{C5D65750-892F-42AA-A6A6-E3E2A784F7CE}" destId="{EECCB179-38F6-42AB-B133-F1A785AF629B}" srcOrd="0" destOrd="0" presId="urn:microsoft.com/office/officeart/2005/8/layout/cycle8"/>
    <dgm:cxn modelId="{821052EE-A872-44C5-A57B-0C9E1C6A36D3}" type="presParOf" srcId="{EECCB179-38F6-42AB-B133-F1A785AF629B}" destId="{6B677C8D-547B-4B5D-B29C-E825D2FC4022}" srcOrd="0" destOrd="0" presId="urn:microsoft.com/office/officeart/2005/8/layout/cycle8"/>
    <dgm:cxn modelId="{EF6E835E-DAA8-44B0-9C76-297573F99403}" type="presParOf" srcId="{EECCB179-38F6-42AB-B133-F1A785AF629B}" destId="{C89CD196-3B45-4589-996B-0CE14848D2B5}" srcOrd="1" destOrd="0" presId="urn:microsoft.com/office/officeart/2005/8/layout/cycle8"/>
    <dgm:cxn modelId="{0E57AC02-5BD8-4B0A-ACCD-76F86853E4C8}" type="presParOf" srcId="{EECCB179-38F6-42AB-B133-F1A785AF629B}" destId="{1BEB8ABB-6995-4C98-ACB2-1D7A5A7485C4}" srcOrd="2" destOrd="0" presId="urn:microsoft.com/office/officeart/2005/8/layout/cycle8"/>
    <dgm:cxn modelId="{ED234D37-D41B-447F-AD35-6AFA13A8A413}" type="presParOf" srcId="{EECCB179-38F6-42AB-B133-F1A785AF629B}" destId="{F3E62966-56BF-4DB3-B916-7E6FA916395F}" srcOrd="3" destOrd="0" presId="urn:microsoft.com/office/officeart/2005/8/layout/cycle8"/>
    <dgm:cxn modelId="{9347F989-EBC4-49EF-9340-8EEB1B04001D}" type="presParOf" srcId="{EECCB179-38F6-42AB-B133-F1A785AF629B}" destId="{68D1B059-5D88-42A4-8827-7830203DB505}" srcOrd="4" destOrd="0" presId="urn:microsoft.com/office/officeart/2005/8/layout/cycle8"/>
    <dgm:cxn modelId="{7500E357-91A2-4EBD-A35A-3B3D7B677138}" type="presParOf" srcId="{EECCB179-38F6-42AB-B133-F1A785AF629B}" destId="{E88FEC4E-960B-45DA-991B-E8EC5A37B40A}" srcOrd="5" destOrd="0" presId="urn:microsoft.com/office/officeart/2005/8/layout/cycle8"/>
    <dgm:cxn modelId="{6DD4245E-A00D-4ABD-B848-BCF2FF537EC7}" type="presParOf" srcId="{EECCB179-38F6-42AB-B133-F1A785AF629B}" destId="{1DBD2E66-8E49-485D-BE8C-B17E4E957B25}" srcOrd="6" destOrd="0" presId="urn:microsoft.com/office/officeart/2005/8/layout/cycle8"/>
    <dgm:cxn modelId="{0BB75539-7707-468B-BC5B-4FE81624E1BF}" type="presParOf" srcId="{EECCB179-38F6-42AB-B133-F1A785AF629B}" destId="{94DD55BD-4344-4717-A214-47E9F6E74F44}" srcOrd="7" destOrd="0" presId="urn:microsoft.com/office/officeart/2005/8/layout/cycle8"/>
    <dgm:cxn modelId="{A6212573-B22F-4746-B373-1D3A84D9E24D}" type="presParOf" srcId="{EECCB179-38F6-42AB-B133-F1A785AF629B}" destId="{FE360657-C09A-48FD-B68D-374937F1307E}" srcOrd="8" destOrd="0" presId="urn:microsoft.com/office/officeart/2005/8/layout/cycle8"/>
    <dgm:cxn modelId="{F66615F5-4C61-4AE3-96F6-4E5A6A4C70FC}" type="presParOf" srcId="{EECCB179-38F6-42AB-B133-F1A785AF629B}" destId="{3346F5F1-6ABC-4889-8140-2B2E99E22B2B}" srcOrd="9" destOrd="0" presId="urn:microsoft.com/office/officeart/2005/8/layout/cycle8"/>
    <dgm:cxn modelId="{970A5614-186A-4236-B2FA-271F181F1719}" type="presParOf" srcId="{EECCB179-38F6-42AB-B133-F1A785AF629B}" destId="{7A8B6234-3FBB-43BE-9FBE-51BB5A4F1963}" srcOrd="10" destOrd="0" presId="urn:microsoft.com/office/officeart/2005/8/layout/cycle8"/>
    <dgm:cxn modelId="{C6B831FC-1BA8-4322-8DE2-BC0031086D75}" type="presParOf" srcId="{EECCB179-38F6-42AB-B133-F1A785AF629B}" destId="{76EE36B2-ACD2-4264-9CAC-8ECC3A756EAB}" srcOrd="11" destOrd="0" presId="urn:microsoft.com/office/officeart/2005/8/layout/cycle8"/>
    <dgm:cxn modelId="{C09CC854-E1EA-4F28-82CC-B35D8B1FF62F}" type="presParOf" srcId="{EECCB179-38F6-42AB-B133-F1A785AF629B}" destId="{375BCFBB-E32F-4C51-AD30-73A17BB2BCCD}" srcOrd="12" destOrd="0" presId="urn:microsoft.com/office/officeart/2005/8/layout/cycle8"/>
    <dgm:cxn modelId="{22D6FA6D-FB70-417C-902E-34FFB26E267A}" type="presParOf" srcId="{EECCB179-38F6-42AB-B133-F1A785AF629B}" destId="{024D15BE-82E2-4FD2-90CD-7B70BF4C0C7B}" srcOrd="13" destOrd="0" presId="urn:microsoft.com/office/officeart/2005/8/layout/cycle8"/>
    <dgm:cxn modelId="{D901B119-9DB2-45FA-A4D9-ED5A22084209}" type="presParOf" srcId="{EECCB179-38F6-42AB-B133-F1A785AF629B}" destId="{C56CE77C-7D78-4303-9E59-5A45896FC01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2A8B4-025B-4B1C-9BCE-DF0507ADFB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900612-3C6D-4844-A990-F02F69E0BA2D}">
      <dgm:prSet phldrT="[Testo]"/>
      <dgm:spPr/>
      <dgm:t>
        <a:bodyPr/>
        <a:lstStyle/>
        <a:p>
          <a:r>
            <a:rPr lang="it-IT" altLang="it-IT" dirty="0"/>
            <a:t>Cecità o calo del visus improvvisi</a:t>
          </a:r>
          <a:endParaRPr lang="it-IT" dirty="0"/>
        </a:p>
      </dgm:t>
    </dgm:pt>
    <dgm:pt modelId="{938B7A4E-660C-47F1-A1BB-4DBA154B5416}" type="parTrans" cxnId="{A01A6928-312E-4377-B402-52D66EEF886A}">
      <dgm:prSet/>
      <dgm:spPr/>
      <dgm:t>
        <a:bodyPr/>
        <a:lstStyle/>
        <a:p>
          <a:endParaRPr lang="it-IT"/>
        </a:p>
      </dgm:t>
    </dgm:pt>
    <dgm:pt modelId="{F0108DAD-3F4E-43D5-B027-81C7769A696E}" type="sibTrans" cxnId="{A01A6928-312E-4377-B402-52D66EEF886A}">
      <dgm:prSet/>
      <dgm:spPr/>
      <dgm:t>
        <a:bodyPr/>
        <a:lstStyle/>
        <a:p>
          <a:endParaRPr lang="it-IT"/>
        </a:p>
      </dgm:t>
    </dgm:pt>
    <dgm:pt modelId="{A3FB27FA-41EE-470C-A40E-EACC5045E990}">
      <dgm:prSet/>
      <dgm:spPr/>
      <dgm:t>
        <a:bodyPr/>
        <a:lstStyle/>
        <a:p>
          <a:r>
            <a:rPr lang="it-IT" altLang="it-IT"/>
            <a:t>Stroke</a:t>
          </a:r>
          <a:endParaRPr lang="it-IT" altLang="it-IT" dirty="0"/>
        </a:p>
      </dgm:t>
    </dgm:pt>
    <dgm:pt modelId="{0F7BA357-7A73-4880-B625-11D72E03F807}" type="parTrans" cxnId="{BF2F499E-C28C-4989-BE38-69335B245CBD}">
      <dgm:prSet/>
      <dgm:spPr/>
      <dgm:t>
        <a:bodyPr/>
        <a:lstStyle/>
        <a:p>
          <a:endParaRPr lang="it-IT"/>
        </a:p>
      </dgm:t>
    </dgm:pt>
    <dgm:pt modelId="{00EAF823-0114-4670-B8DB-1AAEEB08C0BA}" type="sibTrans" cxnId="{BF2F499E-C28C-4989-BE38-69335B245CBD}">
      <dgm:prSet/>
      <dgm:spPr/>
      <dgm:t>
        <a:bodyPr/>
        <a:lstStyle/>
        <a:p>
          <a:endParaRPr lang="it-IT"/>
        </a:p>
      </dgm:t>
    </dgm:pt>
    <dgm:pt modelId="{218C2421-133C-4B82-A604-C890DFF2E7DA}">
      <dgm:prSet/>
      <dgm:spPr/>
      <dgm:t>
        <a:bodyPr/>
        <a:lstStyle/>
        <a:p>
          <a:r>
            <a:rPr lang="it-IT" altLang="it-IT" dirty="0"/>
            <a:t>Insufficienza </a:t>
          </a:r>
          <a:r>
            <a:rPr lang="it-IT" altLang="it-IT" dirty="0" smtClean="0"/>
            <a:t>renale rapidamente progressiva</a:t>
          </a:r>
          <a:endParaRPr lang="it-IT" altLang="it-IT" dirty="0"/>
        </a:p>
      </dgm:t>
    </dgm:pt>
    <dgm:pt modelId="{C0DE5964-D68F-4560-8AA0-26C9021B77EC}" type="parTrans" cxnId="{16048769-D9B5-4E60-8481-15B0C8804363}">
      <dgm:prSet/>
      <dgm:spPr/>
      <dgm:t>
        <a:bodyPr/>
        <a:lstStyle/>
        <a:p>
          <a:endParaRPr lang="it-IT"/>
        </a:p>
      </dgm:t>
    </dgm:pt>
    <dgm:pt modelId="{1756AA7A-9033-47C1-AE7A-175C13F6CC9C}" type="sibTrans" cxnId="{16048769-D9B5-4E60-8481-15B0C8804363}">
      <dgm:prSet/>
      <dgm:spPr/>
      <dgm:t>
        <a:bodyPr/>
        <a:lstStyle/>
        <a:p>
          <a:endParaRPr lang="it-IT"/>
        </a:p>
      </dgm:t>
    </dgm:pt>
    <dgm:pt modelId="{F7BEA39C-5E52-41E0-8F75-8DF3E4A2C163}">
      <dgm:prSet/>
      <dgm:spPr/>
      <dgm:t>
        <a:bodyPr/>
        <a:lstStyle/>
        <a:p>
          <a:r>
            <a:rPr lang="it-IT" altLang="it-IT" dirty="0"/>
            <a:t>Insufficienza </a:t>
          </a:r>
          <a:r>
            <a:rPr lang="it-IT" altLang="it-IT" dirty="0" smtClean="0"/>
            <a:t>respiratoria (emorragia alveolare)</a:t>
          </a:r>
          <a:endParaRPr lang="it-IT" altLang="it-IT" dirty="0"/>
        </a:p>
      </dgm:t>
    </dgm:pt>
    <dgm:pt modelId="{BDABF268-9C79-477B-8C6D-FBCD5645C6DE}" type="parTrans" cxnId="{9B09F423-A3EA-4975-B99F-43D69F447375}">
      <dgm:prSet/>
      <dgm:spPr/>
      <dgm:t>
        <a:bodyPr/>
        <a:lstStyle/>
        <a:p>
          <a:endParaRPr lang="it-IT"/>
        </a:p>
      </dgm:t>
    </dgm:pt>
    <dgm:pt modelId="{D542624F-5759-4D2B-80BC-AAFDA0AD3680}" type="sibTrans" cxnId="{9B09F423-A3EA-4975-B99F-43D69F447375}">
      <dgm:prSet/>
      <dgm:spPr/>
      <dgm:t>
        <a:bodyPr/>
        <a:lstStyle/>
        <a:p>
          <a:endParaRPr lang="it-IT"/>
        </a:p>
      </dgm:t>
    </dgm:pt>
    <dgm:pt modelId="{E2EBDD10-1C02-4099-9065-CDFC20E4B199}">
      <dgm:prSet/>
      <dgm:spPr/>
      <dgm:t>
        <a:bodyPr/>
        <a:lstStyle/>
        <a:p>
          <a:r>
            <a:rPr lang="it-IT" altLang="it-IT"/>
            <a:t>Infarto intestinale</a:t>
          </a:r>
          <a:endParaRPr lang="it-IT" altLang="it-IT" dirty="0"/>
        </a:p>
      </dgm:t>
    </dgm:pt>
    <dgm:pt modelId="{8B7E0C92-597E-43E5-958A-B215FBAAF601}" type="parTrans" cxnId="{FB03893C-8E61-49D7-AF54-EA9A30F31CA4}">
      <dgm:prSet/>
      <dgm:spPr/>
      <dgm:t>
        <a:bodyPr/>
        <a:lstStyle/>
        <a:p>
          <a:endParaRPr lang="it-IT"/>
        </a:p>
      </dgm:t>
    </dgm:pt>
    <dgm:pt modelId="{A288C53F-7FAA-496D-8920-F440B0D8FCD5}" type="sibTrans" cxnId="{FB03893C-8E61-49D7-AF54-EA9A30F31CA4}">
      <dgm:prSet/>
      <dgm:spPr/>
      <dgm:t>
        <a:bodyPr/>
        <a:lstStyle/>
        <a:p>
          <a:endParaRPr lang="it-IT"/>
        </a:p>
      </dgm:t>
    </dgm:pt>
    <dgm:pt modelId="{80292CEB-1687-4A0D-8233-0ADCC222EFDE}">
      <dgm:prSet/>
      <dgm:spPr/>
      <dgm:t>
        <a:bodyPr/>
        <a:lstStyle/>
        <a:p>
          <a:r>
            <a:rPr lang="it-IT" altLang="it-IT"/>
            <a:t>Deficit neurologico (periferico) ingravescente</a:t>
          </a:r>
          <a:endParaRPr lang="it-IT" altLang="it-IT" dirty="0"/>
        </a:p>
      </dgm:t>
    </dgm:pt>
    <dgm:pt modelId="{FA76CC9B-D544-4203-BBDF-F888336008A3}" type="parTrans" cxnId="{0CAD1E92-D7D1-4425-B0B3-FF756AABDFA4}">
      <dgm:prSet/>
      <dgm:spPr/>
      <dgm:t>
        <a:bodyPr/>
        <a:lstStyle/>
        <a:p>
          <a:endParaRPr lang="it-IT"/>
        </a:p>
      </dgm:t>
    </dgm:pt>
    <dgm:pt modelId="{9B48B29B-6E7D-4CA0-883F-B45E4673F6C4}" type="sibTrans" cxnId="{0CAD1E92-D7D1-4425-B0B3-FF756AABDFA4}">
      <dgm:prSet/>
      <dgm:spPr/>
      <dgm:t>
        <a:bodyPr/>
        <a:lstStyle/>
        <a:p>
          <a:endParaRPr lang="it-IT"/>
        </a:p>
      </dgm:t>
    </dgm:pt>
    <dgm:pt modelId="{C29FA917-6ACE-4923-A4F1-E7873CC480FE}">
      <dgm:prSet/>
      <dgm:spPr/>
      <dgm:t>
        <a:bodyPr/>
        <a:lstStyle/>
        <a:p>
          <a:r>
            <a:rPr lang="it-IT" altLang="it-IT"/>
            <a:t>Altre alterazioni ischemiche distrettuali</a:t>
          </a:r>
          <a:endParaRPr lang="it-IT"/>
        </a:p>
      </dgm:t>
    </dgm:pt>
    <dgm:pt modelId="{D306BD91-0430-4CAF-9499-BEAE944043C1}" type="parTrans" cxnId="{155E318C-F0FB-4EC1-BAEE-B43E190A1AE1}">
      <dgm:prSet/>
      <dgm:spPr/>
      <dgm:t>
        <a:bodyPr/>
        <a:lstStyle/>
        <a:p>
          <a:endParaRPr lang="it-IT"/>
        </a:p>
      </dgm:t>
    </dgm:pt>
    <dgm:pt modelId="{13EB87FF-7139-4563-8F8A-D577FE764338}" type="sibTrans" cxnId="{155E318C-F0FB-4EC1-BAEE-B43E190A1AE1}">
      <dgm:prSet/>
      <dgm:spPr/>
      <dgm:t>
        <a:bodyPr/>
        <a:lstStyle/>
        <a:p>
          <a:endParaRPr lang="it-IT"/>
        </a:p>
      </dgm:t>
    </dgm:pt>
    <dgm:pt modelId="{E1B812C4-558F-4D1B-B99C-C1C42048C9C1}" type="pres">
      <dgm:prSet presAssocID="{47B2A8B4-025B-4B1C-9BCE-DF0507ADF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B3E95E1-F2D0-467D-9D79-D724C5F5A3E0}" type="pres">
      <dgm:prSet presAssocID="{DE900612-3C6D-4844-A990-F02F69E0BA2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197B6-2A56-426B-95D1-ED6D9A6ACEDC}" type="pres">
      <dgm:prSet presAssocID="{F0108DAD-3F4E-43D5-B027-81C7769A696E}" presName="spacer" presStyleCnt="0"/>
      <dgm:spPr/>
    </dgm:pt>
    <dgm:pt modelId="{93B39982-6B14-4F99-92F4-E54E02A3A580}" type="pres">
      <dgm:prSet presAssocID="{A3FB27FA-41EE-470C-A40E-EACC5045E99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C37F47-1008-4048-9C41-AD10119D542B}" type="pres">
      <dgm:prSet presAssocID="{00EAF823-0114-4670-B8DB-1AAEEB08C0BA}" presName="spacer" presStyleCnt="0"/>
      <dgm:spPr/>
    </dgm:pt>
    <dgm:pt modelId="{D01C54AC-EE22-4AD3-82CA-8D3DADF5469E}" type="pres">
      <dgm:prSet presAssocID="{218C2421-133C-4B82-A604-C890DFF2E7D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17C276-B8E2-42BE-82BD-4E64C8CF40E7}" type="pres">
      <dgm:prSet presAssocID="{1756AA7A-9033-47C1-AE7A-175C13F6CC9C}" presName="spacer" presStyleCnt="0"/>
      <dgm:spPr/>
    </dgm:pt>
    <dgm:pt modelId="{DF8A35F2-CE39-49A4-84B0-92A172FBCA35}" type="pres">
      <dgm:prSet presAssocID="{F7BEA39C-5E52-41E0-8F75-8DF3E4A2C16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2619CD-2C30-4487-A828-D3DDAB28398A}" type="pres">
      <dgm:prSet presAssocID="{D542624F-5759-4D2B-80BC-AAFDA0AD3680}" presName="spacer" presStyleCnt="0"/>
      <dgm:spPr/>
    </dgm:pt>
    <dgm:pt modelId="{AEBDB2B1-BBF0-46DB-8CFF-F354D2F8BAEE}" type="pres">
      <dgm:prSet presAssocID="{E2EBDD10-1C02-4099-9065-CDFC20E4B19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C37CB1-39CD-4DF5-9B2F-09E57871DD3E}" type="pres">
      <dgm:prSet presAssocID="{A288C53F-7FAA-496D-8920-F440B0D8FCD5}" presName="spacer" presStyleCnt="0"/>
      <dgm:spPr/>
    </dgm:pt>
    <dgm:pt modelId="{ABCABC7B-DAE5-4092-98BB-4A2CEEF4FED8}" type="pres">
      <dgm:prSet presAssocID="{80292CEB-1687-4A0D-8233-0ADCC222EFD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0D956F-8F3C-4255-A5C0-BDFF64ADBE8F}" type="pres">
      <dgm:prSet presAssocID="{9B48B29B-6E7D-4CA0-883F-B45E4673F6C4}" presName="spacer" presStyleCnt="0"/>
      <dgm:spPr/>
    </dgm:pt>
    <dgm:pt modelId="{29804416-FC92-44D0-9CA8-AA529DC5A42B}" type="pres">
      <dgm:prSet presAssocID="{C29FA917-6ACE-4923-A4F1-E7873CC480F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62E8E8-D05C-4250-A993-0BFCA405DFDD}" type="presOf" srcId="{DE900612-3C6D-4844-A990-F02F69E0BA2D}" destId="{9B3E95E1-F2D0-467D-9D79-D724C5F5A3E0}" srcOrd="0" destOrd="0" presId="urn:microsoft.com/office/officeart/2005/8/layout/vList2"/>
    <dgm:cxn modelId="{335624E1-84B3-46DA-924C-83303C4DFC12}" type="presOf" srcId="{A3FB27FA-41EE-470C-A40E-EACC5045E990}" destId="{93B39982-6B14-4F99-92F4-E54E02A3A580}" srcOrd="0" destOrd="0" presId="urn:microsoft.com/office/officeart/2005/8/layout/vList2"/>
    <dgm:cxn modelId="{BF2F499E-C28C-4989-BE38-69335B245CBD}" srcId="{47B2A8B4-025B-4B1C-9BCE-DF0507ADFBDF}" destId="{A3FB27FA-41EE-470C-A40E-EACC5045E990}" srcOrd="1" destOrd="0" parTransId="{0F7BA357-7A73-4880-B625-11D72E03F807}" sibTransId="{00EAF823-0114-4670-B8DB-1AAEEB08C0BA}"/>
    <dgm:cxn modelId="{16D3AF21-1845-4699-859A-0A3C8DEF7106}" type="presOf" srcId="{80292CEB-1687-4A0D-8233-0ADCC222EFDE}" destId="{ABCABC7B-DAE5-4092-98BB-4A2CEEF4FED8}" srcOrd="0" destOrd="0" presId="urn:microsoft.com/office/officeart/2005/8/layout/vList2"/>
    <dgm:cxn modelId="{EE9549B0-C6E7-4EEF-A3EC-FC261F62A5A9}" type="presOf" srcId="{47B2A8B4-025B-4B1C-9BCE-DF0507ADFBDF}" destId="{E1B812C4-558F-4D1B-B99C-C1C42048C9C1}" srcOrd="0" destOrd="0" presId="urn:microsoft.com/office/officeart/2005/8/layout/vList2"/>
    <dgm:cxn modelId="{16048769-D9B5-4E60-8481-15B0C8804363}" srcId="{47B2A8B4-025B-4B1C-9BCE-DF0507ADFBDF}" destId="{218C2421-133C-4B82-A604-C890DFF2E7DA}" srcOrd="2" destOrd="0" parTransId="{C0DE5964-D68F-4560-8AA0-26C9021B77EC}" sibTransId="{1756AA7A-9033-47C1-AE7A-175C13F6CC9C}"/>
    <dgm:cxn modelId="{9B09F423-A3EA-4975-B99F-43D69F447375}" srcId="{47B2A8B4-025B-4B1C-9BCE-DF0507ADFBDF}" destId="{F7BEA39C-5E52-41E0-8F75-8DF3E4A2C163}" srcOrd="3" destOrd="0" parTransId="{BDABF268-9C79-477B-8C6D-FBCD5645C6DE}" sibTransId="{D542624F-5759-4D2B-80BC-AAFDA0AD3680}"/>
    <dgm:cxn modelId="{D4052E1B-A0F7-4DFB-8E52-FA976E530DFA}" type="presOf" srcId="{E2EBDD10-1C02-4099-9065-CDFC20E4B199}" destId="{AEBDB2B1-BBF0-46DB-8CFF-F354D2F8BAEE}" srcOrd="0" destOrd="0" presId="urn:microsoft.com/office/officeart/2005/8/layout/vList2"/>
    <dgm:cxn modelId="{FB03893C-8E61-49D7-AF54-EA9A30F31CA4}" srcId="{47B2A8B4-025B-4B1C-9BCE-DF0507ADFBDF}" destId="{E2EBDD10-1C02-4099-9065-CDFC20E4B199}" srcOrd="4" destOrd="0" parTransId="{8B7E0C92-597E-43E5-958A-B215FBAAF601}" sibTransId="{A288C53F-7FAA-496D-8920-F440B0D8FCD5}"/>
    <dgm:cxn modelId="{A01A6928-312E-4377-B402-52D66EEF886A}" srcId="{47B2A8B4-025B-4B1C-9BCE-DF0507ADFBDF}" destId="{DE900612-3C6D-4844-A990-F02F69E0BA2D}" srcOrd="0" destOrd="0" parTransId="{938B7A4E-660C-47F1-A1BB-4DBA154B5416}" sibTransId="{F0108DAD-3F4E-43D5-B027-81C7769A696E}"/>
    <dgm:cxn modelId="{D602CCFD-3DC4-456B-B334-683314E6DEDF}" type="presOf" srcId="{C29FA917-6ACE-4923-A4F1-E7873CC480FE}" destId="{29804416-FC92-44D0-9CA8-AA529DC5A42B}" srcOrd="0" destOrd="0" presId="urn:microsoft.com/office/officeart/2005/8/layout/vList2"/>
    <dgm:cxn modelId="{155E318C-F0FB-4EC1-BAEE-B43E190A1AE1}" srcId="{47B2A8B4-025B-4B1C-9BCE-DF0507ADFBDF}" destId="{C29FA917-6ACE-4923-A4F1-E7873CC480FE}" srcOrd="6" destOrd="0" parTransId="{D306BD91-0430-4CAF-9499-BEAE944043C1}" sibTransId="{13EB87FF-7139-4563-8F8A-D577FE764338}"/>
    <dgm:cxn modelId="{0CAD1E92-D7D1-4425-B0B3-FF756AABDFA4}" srcId="{47B2A8B4-025B-4B1C-9BCE-DF0507ADFBDF}" destId="{80292CEB-1687-4A0D-8233-0ADCC222EFDE}" srcOrd="5" destOrd="0" parTransId="{FA76CC9B-D544-4203-BBDF-F888336008A3}" sibTransId="{9B48B29B-6E7D-4CA0-883F-B45E4673F6C4}"/>
    <dgm:cxn modelId="{E687DB3A-347F-4256-AE57-1C25B729F7E9}" type="presOf" srcId="{F7BEA39C-5E52-41E0-8F75-8DF3E4A2C163}" destId="{DF8A35F2-CE39-49A4-84B0-92A172FBCA35}" srcOrd="0" destOrd="0" presId="urn:microsoft.com/office/officeart/2005/8/layout/vList2"/>
    <dgm:cxn modelId="{429B3D1D-6E38-4490-BE62-77195C624CBF}" type="presOf" srcId="{218C2421-133C-4B82-A604-C890DFF2E7DA}" destId="{D01C54AC-EE22-4AD3-82CA-8D3DADF5469E}" srcOrd="0" destOrd="0" presId="urn:microsoft.com/office/officeart/2005/8/layout/vList2"/>
    <dgm:cxn modelId="{203E5EDF-1C15-42DD-B1A9-0834F0ADADD3}" type="presParOf" srcId="{E1B812C4-558F-4D1B-B99C-C1C42048C9C1}" destId="{9B3E95E1-F2D0-467D-9D79-D724C5F5A3E0}" srcOrd="0" destOrd="0" presId="urn:microsoft.com/office/officeart/2005/8/layout/vList2"/>
    <dgm:cxn modelId="{5A905C81-1A71-460B-AE74-973D26D2FDAE}" type="presParOf" srcId="{E1B812C4-558F-4D1B-B99C-C1C42048C9C1}" destId="{927197B6-2A56-426B-95D1-ED6D9A6ACEDC}" srcOrd="1" destOrd="0" presId="urn:microsoft.com/office/officeart/2005/8/layout/vList2"/>
    <dgm:cxn modelId="{CF524631-4976-4B08-A628-060A9F45F7CA}" type="presParOf" srcId="{E1B812C4-558F-4D1B-B99C-C1C42048C9C1}" destId="{93B39982-6B14-4F99-92F4-E54E02A3A580}" srcOrd="2" destOrd="0" presId="urn:microsoft.com/office/officeart/2005/8/layout/vList2"/>
    <dgm:cxn modelId="{B8BAEB9E-DE5E-460C-99B1-2B4E0BC16C65}" type="presParOf" srcId="{E1B812C4-558F-4D1B-B99C-C1C42048C9C1}" destId="{11C37F47-1008-4048-9C41-AD10119D542B}" srcOrd="3" destOrd="0" presId="urn:microsoft.com/office/officeart/2005/8/layout/vList2"/>
    <dgm:cxn modelId="{CD2ED9D7-EE99-4045-BD33-6842991E2AC7}" type="presParOf" srcId="{E1B812C4-558F-4D1B-B99C-C1C42048C9C1}" destId="{D01C54AC-EE22-4AD3-82CA-8D3DADF5469E}" srcOrd="4" destOrd="0" presId="urn:microsoft.com/office/officeart/2005/8/layout/vList2"/>
    <dgm:cxn modelId="{6E4F79E1-5448-4CA5-AA0B-27045141E726}" type="presParOf" srcId="{E1B812C4-558F-4D1B-B99C-C1C42048C9C1}" destId="{7A17C276-B8E2-42BE-82BD-4E64C8CF40E7}" srcOrd="5" destOrd="0" presId="urn:microsoft.com/office/officeart/2005/8/layout/vList2"/>
    <dgm:cxn modelId="{688A1E33-99D4-4ECE-8237-736369069DF9}" type="presParOf" srcId="{E1B812C4-558F-4D1B-B99C-C1C42048C9C1}" destId="{DF8A35F2-CE39-49A4-84B0-92A172FBCA35}" srcOrd="6" destOrd="0" presId="urn:microsoft.com/office/officeart/2005/8/layout/vList2"/>
    <dgm:cxn modelId="{9B30367A-37B5-4A64-97B3-970A0567B940}" type="presParOf" srcId="{E1B812C4-558F-4D1B-B99C-C1C42048C9C1}" destId="{AB2619CD-2C30-4487-A828-D3DDAB28398A}" srcOrd="7" destOrd="0" presId="urn:microsoft.com/office/officeart/2005/8/layout/vList2"/>
    <dgm:cxn modelId="{7BCDB1A2-1ADF-413A-AF58-1673F6D42826}" type="presParOf" srcId="{E1B812C4-558F-4D1B-B99C-C1C42048C9C1}" destId="{AEBDB2B1-BBF0-46DB-8CFF-F354D2F8BAEE}" srcOrd="8" destOrd="0" presId="urn:microsoft.com/office/officeart/2005/8/layout/vList2"/>
    <dgm:cxn modelId="{29F6EB24-FC25-4C6F-9BAC-88CB988A7E8F}" type="presParOf" srcId="{E1B812C4-558F-4D1B-B99C-C1C42048C9C1}" destId="{64C37CB1-39CD-4DF5-9B2F-09E57871DD3E}" srcOrd="9" destOrd="0" presId="urn:microsoft.com/office/officeart/2005/8/layout/vList2"/>
    <dgm:cxn modelId="{036EBF7E-2645-4CCD-98A5-746966C83B24}" type="presParOf" srcId="{E1B812C4-558F-4D1B-B99C-C1C42048C9C1}" destId="{ABCABC7B-DAE5-4092-98BB-4A2CEEF4FED8}" srcOrd="10" destOrd="0" presId="urn:microsoft.com/office/officeart/2005/8/layout/vList2"/>
    <dgm:cxn modelId="{CCCCACEB-7020-44BE-9517-A8805F11C08B}" type="presParOf" srcId="{E1B812C4-558F-4D1B-B99C-C1C42048C9C1}" destId="{0A0D956F-8F3C-4255-A5C0-BDFF64ADBE8F}" srcOrd="11" destOrd="0" presId="urn:microsoft.com/office/officeart/2005/8/layout/vList2"/>
    <dgm:cxn modelId="{8F4AE380-4458-4E3D-A23D-A30657BE93F5}" type="presParOf" srcId="{E1B812C4-558F-4D1B-B99C-C1C42048C9C1}" destId="{29804416-FC92-44D0-9CA8-AA529DC5A42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F82D9-D199-4B01-BD92-7246F130A7D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</dgm:pt>
    <dgm:pt modelId="{313D4A04-9BC2-42CE-9BF9-EC19C59ADF0D}">
      <dgm:prSet phldrT="[Testo]"/>
      <dgm:spPr/>
      <dgm:t>
        <a:bodyPr/>
        <a:lstStyle/>
        <a:p>
          <a:r>
            <a:rPr lang="it-IT" altLang="it-IT"/>
            <a:t>Tratto gastroenterico come organo bersaglio del processo vasculitico</a:t>
          </a:r>
          <a:endParaRPr lang="it-IT"/>
        </a:p>
      </dgm:t>
    </dgm:pt>
    <dgm:pt modelId="{A4D27A94-78DC-43D6-9602-AC07C60C98F8}" type="parTrans" cxnId="{A89A55CB-F4E0-4166-B164-DF3CF47F8731}">
      <dgm:prSet/>
      <dgm:spPr/>
      <dgm:t>
        <a:bodyPr/>
        <a:lstStyle/>
        <a:p>
          <a:endParaRPr lang="it-IT"/>
        </a:p>
      </dgm:t>
    </dgm:pt>
    <dgm:pt modelId="{72A228C5-F929-4D23-9CD0-3F1EEA34F2E7}" type="sibTrans" cxnId="{A89A55CB-F4E0-4166-B164-DF3CF47F8731}">
      <dgm:prSet/>
      <dgm:spPr/>
      <dgm:t>
        <a:bodyPr/>
        <a:lstStyle/>
        <a:p>
          <a:endParaRPr lang="it-IT"/>
        </a:p>
      </dgm:t>
    </dgm:pt>
    <dgm:pt modelId="{2FFE1022-32E6-427E-9231-E85501393638}">
      <dgm:prSet/>
      <dgm:spPr/>
      <dgm:t>
        <a:bodyPr/>
        <a:lstStyle/>
        <a:p>
          <a:r>
            <a:rPr lang="it-IT" altLang="it-IT" dirty="0" err="1"/>
            <a:t>Vasculite</a:t>
          </a:r>
          <a:r>
            <a:rPr lang="it-IT" altLang="it-IT" dirty="0"/>
            <a:t> come manifestazione secondaria di un IBD (</a:t>
          </a:r>
          <a:r>
            <a:rPr lang="it-IT" altLang="it-IT" dirty="0" err="1"/>
            <a:t>Crohn</a:t>
          </a:r>
          <a:r>
            <a:rPr lang="it-IT" altLang="it-IT" dirty="0"/>
            <a:t>, RCU)</a:t>
          </a:r>
        </a:p>
      </dgm:t>
    </dgm:pt>
    <dgm:pt modelId="{C2AAA523-CD89-4B0F-B915-54E4ABE6DE8D}" type="parTrans" cxnId="{8C2C3227-0A21-4DD1-B6CB-E789F474B252}">
      <dgm:prSet/>
      <dgm:spPr/>
      <dgm:t>
        <a:bodyPr/>
        <a:lstStyle/>
        <a:p>
          <a:endParaRPr lang="it-IT"/>
        </a:p>
      </dgm:t>
    </dgm:pt>
    <dgm:pt modelId="{9FB1C627-8F4F-48E3-B0E0-EC04845D9E50}" type="sibTrans" cxnId="{8C2C3227-0A21-4DD1-B6CB-E789F474B252}">
      <dgm:prSet/>
      <dgm:spPr/>
      <dgm:t>
        <a:bodyPr/>
        <a:lstStyle/>
        <a:p>
          <a:endParaRPr lang="it-IT"/>
        </a:p>
      </dgm:t>
    </dgm:pt>
    <dgm:pt modelId="{21245C60-9D68-4AB9-99EF-D9467DF0F876}" type="pres">
      <dgm:prSet presAssocID="{1A6F82D9-D199-4B01-BD92-7246F130A7DA}" presName="cycle" presStyleCnt="0">
        <dgm:presLayoutVars>
          <dgm:dir/>
          <dgm:resizeHandles val="exact"/>
        </dgm:presLayoutVars>
      </dgm:prSet>
      <dgm:spPr/>
    </dgm:pt>
    <dgm:pt modelId="{9AC76661-8F5A-4920-A7ED-95A05ED9BF82}" type="pres">
      <dgm:prSet presAssocID="{313D4A04-9BC2-42CE-9BF9-EC19C59ADF0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55F8AF-65FC-4425-A563-9587EFA84CE5}" type="pres">
      <dgm:prSet presAssocID="{2FFE1022-32E6-427E-9231-E8550139363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455252-6DDD-499D-A961-C613C2BFFDE3}" type="presOf" srcId="{2FFE1022-32E6-427E-9231-E85501393638}" destId="{6055F8AF-65FC-4425-A563-9587EFA84CE5}" srcOrd="0" destOrd="0" presId="urn:microsoft.com/office/officeart/2005/8/layout/arrow1"/>
    <dgm:cxn modelId="{55A6A8B3-7FF5-48C7-9D3D-5C9E3631BBBB}" type="presOf" srcId="{313D4A04-9BC2-42CE-9BF9-EC19C59ADF0D}" destId="{9AC76661-8F5A-4920-A7ED-95A05ED9BF82}" srcOrd="0" destOrd="0" presId="urn:microsoft.com/office/officeart/2005/8/layout/arrow1"/>
    <dgm:cxn modelId="{A89A55CB-F4E0-4166-B164-DF3CF47F8731}" srcId="{1A6F82D9-D199-4B01-BD92-7246F130A7DA}" destId="{313D4A04-9BC2-42CE-9BF9-EC19C59ADF0D}" srcOrd="0" destOrd="0" parTransId="{A4D27A94-78DC-43D6-9602-AC07C60C98F8}" sibTransId="{72A228C5-F929-4D23-9CD0-3F1EEA34F2E7}"/>
    <dgm:cxn modelId="{8C2C3227-0A21-4DD1-B6CB-E789F474B252}" srcId="{1A6F82D9-D199-4B01-BD92-7246F130A7DA}" destId="{2FFE1022-32E6-427E-9231-E85501393638}" srcOrd="1" destOrd="0" parTransId="{C2AAA523-CD89-4B0F-B915-54E4ABE6DE8D}" sibTransId="{9FB1C627-8F4F-48E3-B0E0-EC04845D9E50}"/>
    <dgm:cxn modelId="{98DFC2C1-E62F-405D-8373-3CFF8355324C}" type="presOf" srcId="{1A6F82D9-D199-4B01-BD92-7246F130A7DA}" destId="{21245C60-9D68-4AB9-99EF-D9467DF0F876}" srcOrd="0" destOrd="0" presId="urn:microsoft.com/office/officeart/2005/8/layout/arrow1"/>
    <dgm:cxn modelId="{8D18F45D-A503-40AD-A7E5-C632BD842FD1}" type="presParOf" srcId="{21245C60-9D68-4AB9-99EF-D9467DF0F876}" destId="{9AC76661-8F5A-4920-A7ED-95A05ED9BF82}" srcOrd="0" destOrd="0" presId="urn:microsoft.com/office/officeart/2005/8/layout/arrow1"/>
    <dgm:cxn modelId="{6B399B1E-B3F0-4DCB-A88A-21230B46798A}" type="presParOf" srcId="{21245C60-9D68-4AB9-99EF-D9467DF0F876}" destId="{6055F8AF-65FC-4425-A563-9587EFA84CE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EF6193-7A2A-4FC9-A9BE-B3682647F8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0A162EA-19FA-4AAD-A232-300197A572D9}">
      <dgm:prSet phldrT="[Testo]" custT="1"/>
      <dgm:spPr/>
      <dgm:t>
        <a:bodyPr/>
        <a:lstStyle/>
        <a:p>
          <a:r>
            <a:rPr lang="it-IT" altLang="it-IT" sz="2800"/>
            <a:t>Piuttosto comune (SNP &gt; SNC)</a:t>
          </a:r>
          <a:endParaRPr lang="it-IT" sz="2800"/>
        </a:p>
      </dgm:t>
    </dgm:pt>
    <dgm:pt modelId="{A55424C4-5104-4FE2-9281-E7D2BEB5080E}" type="parTrans" cxnId="{19C0D0DF-D941-4728-A1A9-3DA57799DF8B}">
      <dgm:prSet/>
      <dgm:spPr/>
      <dgm:t>
        <a:bodyPr/>
        <a:lstStyle/>
        <a:p>
          <a:endParaRPr lang="it-IT"/>
        </a:p>
      </dgm:t>
    </dgm:pt>
    <dgm:pt modelId="{2E53968D-436C-4F46-AB82-A1065C39E2AD}" type="sibTrans" cxnId="{19C0D0DF-D941-4728-A1A9-3DA57799DF8B}">
      <dgm:prSet/>
      <dgm:spPr/>
      <dgm:t>
        <a:bodyPr/>
        <a:lstStyle/>
        <a:p>
          <a:endParaRPr lang="it-IT"/>
        </a:p>
      </dgm:t>
    </dgm:pt>
    <dgm:pt modelId="{69A326EB-F49E-499A-BA7A-9A449F6A7A94}">
      <dgm:prSet/>
      <dgm:spPr/>
      <dgm:t>
        <a:bodyPr/>
        <a:lstStyle/>
        <a:p>
          <a:r>
            <a:rPr lang="it-IT" altLang="it-IT" dirty="0"/>
            <a:t>(50-75 % dei casi di </a:t>
          </a:r>
          <a:r>
            <a:rPr lang="it-IT" altLang="it-IT" dirty="0" err="1"/>
            <a:t>vasculite</a:t>
          </a:r>
          <a:r>
            <a:rPr lang="it-IT" altLang="it-IT" dirty="0"/>
            <a:t> sistemica)</a:t>
          </a:r>
        </a:p>
      </dgm:t>
    </dgm:pt>
    <dgm:pt modelId="{EA60A02E-6D7E-43DC-B229-77F44AD14DC7}" type="parTrans" cxnId="{52EF5C0A-F5B0-49F0-A627-4148AA131B20}">
      <dgm:prSet/>
      <dgm:spPr/>
      <dgm:t>
        <a:bodyPr/>
        <a:lstStyle/>
        <a:p>
          <a:endParaRPr lang="it-IT"/>
        </a:p>
      </dgm:t>
    </dgm:pt>
    <dgm:pt modelId="{64EE952C-CD54-4483-BFA0-CA73558713C3}" type="sibTrans" cxnId="{52EF5C0A-F5B0-49F0-A627-4148AA131B20}">
      <dgm:prSet/>
      <dgm:spPr/>
      <dgm:t>
        <a:bodyPr/>
        <a:lstStyle/>
        <a:p>
          <a:endParaRPr lang="it-IT"/>
        </a:p>
      </dgm:t>
    </dgm:pt>
    <dgm:pt modelId="{B952C69C-606C-4FEB-87AD-3751194728FE}">
      <dgm:prSet custT="1"/>
      <dgm:spPr/>
      <dgm:t>
        <a:bodyPr/>
        <a:lstStyle/>
        <a:p>
          <a:r>
            <a:rPr lang="it-IT" altLang="it-IT" sz="2800" dirty="0"/>
            <a:t>Manifestazioni cliniche </a:t>
          </a:r>
          <a:r>
            <a:rPr lang="it-IT" altLang="it-IT" sz="2800" dirty="0" smtClean="0"/>
            <a:t>variabili</a:t>
          </a:r>
          <a:endParaRPr lang="it-IT" altLang="it-IT" sz="2800" dirty="0"/>
        </a:p>
      </dgm:t>
    </dgm:pt>
    <dgm:pt modelId="{2A0D6AEB-6B70-4D71-AD0C-3C97B5D5E59B}" type="parTrans" cxnId="{21C5DB28-1569-420D-A851-A6D098161078}">
      <dgm:prSet/>
      <dgm:spPr/>
      <dgm:t>
        <a:bodyPr/>
        <a:lstStyle/>
        <a:p>
          <a:endParaRPr lang="it-IT"/>
        </a:p>
      </dgm:t>
    </dgm:pt>
    <dgm:pt modelId="{69BDDAE3-612A-46B8-BE33-CD034DC3188B}" type="sibTrans" cxnId="{21C5DB28-1569-420D-A851-A6D098161078}">
      <dgm:prSet/>
      <dgm:spPr/>
      <dgm:t>
        <a:bodyPr/>
        <a:lstStyle/>
        <a:p>
          <a:endParaRPr lang="it-IT"/>
        </a:p>
      </dgm:t>
    </dgm:pt>
    <dgm:pt modelId="{48D9B88D-7FD4-4CE9-A74F-3E53D322AF97}">
      <dgm:prSet custT="1"/>
      <dgm:spPr/>
      <dgm:t>
        <a:bodyPr/>
        <a:lstStyle/>
        <a:p>
          <a:r>
            <a:rPr lang="it-IT" altLang="it-IT" sz="2800" dirty="0"/>
            <a:t>Diagnosi difficile</a:t>
          </a:r>
        </a:p>
      </dgm:t>
    </dgm:pt>
    <dgm:pt modelId="{4C7D09D4-8580-4247-8A67-68C8145F2078}" type="parTrans" cxnId="{FE15B57B-DF63-4C38-B7F3-1BBE1D60819E}">
      <dgm:prSet/>
      <dgm:spPr/>
      <dgm:t>
        <a:bodyPr/>
        <a:lstStyle/>
        <a:p>
          <a:endParaRPr lang="it-IT"/>
        </a:p>
      </dgm:t>
    </dgm:pt>
    <dgm:pt modelId="{E29E1D6B-3246-483F-9ADD-87B6C560D626}" type="sibTrans" cxnId="{FE15B57B-DF63-4C38-B7F3-1BBE1D60819E}">
      <dgm:prSet/>
      <dgm:spPr/>
      <dgm:t>
        <a:bodyPr/>
        <a:lstStyle/>
        <a:p>
          <a:endParaRPr lang="it-IT"/>
        </a:p>
      </dgm:t>
    </dgm:pt>
    <dgm:pt modelId="{E4C018B9-D916-4957-B501-D41A0ED9A291}" type="pres">
      <dgm:prSet presAssocID="{0FEF6193-7A2A-4FC9-A9BE-B3682647F8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A4090EC-DB57-43EE-BCFB-1D419CF6A229}" type="pres">
      <dgm:prSet presAssocID="{90A162EA-19FA-4AAD-A232-300197A572D9}" presName="parentLin" presStyleCnt="0"/>
      <dgm:spPr/>
    </dgm:pt>
    <dgm:pt modelId="{D82FF140-B159-41AC-931C-A0C2E61BEA60}" type="pres">
      <dgm:prSet presAssocID="{90A162EA-19FA-4AAD-A232-300197A572D9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DAA37A75-E14A-40AD-A30A-3DEC1A90272D}" type="pres">
      <dgm:prSet presAssocID="{90A162EA-19FA-4AAD-A232-300197A572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5E52F5-1AC8-4A85-9A7D-E58E500FFB94}" type="pres">
      <dgm:prSet presAssocID="{90A162EA-19FA-4AAD-A232-300197A572D9}" presName="negativeSpace" presStyleCnt="0"/>
      <dgm:spPr/>
    </dgm:pt>
    <dgm:pt modelId="{AAF2E97E-DDEC-4B3C-A587-85A3875B165B}" type="pres">
      <dgm:prSet presAssocID="{90A162EA-19FA-4AAD-A232-300197A572D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F1F71A-9EED-4EF0-A115-BC5BE4460782}" type="pres">
      <dgm:prSet presAssocID="{2E53968D-436C-4F46-AB82-A1065C39E2AD}" presName="spaceBetweenRectangles" presStyleCnt="0"/>
      <dgm:spPr/>
    </dgm:pt>
    <dgm:pt modelId="{88758FEF-F81B-45F5-8D0F-5A6B19D14A7C}" type="pres">
      <dgm:prSet presAssocID="{B952C69C-606C-4FEB-87AD-3751194728FE}" presName="parentLin" presStyleCnt="0"/>
      <dgm:spPr/>
    </dgm:pt>
    <dgm:pt modelId="{A5CE5DEE-2C82-4BFF-AE09-40A9C3A4D9E0}" type="pres">
      <dgm:prSet presAssocID="{B952C69C-606C-4FEB-87AD-3751194728FE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3272132-840F-43EA-BC82-A1B41DA37DBA}" type="pres">
      <dgm:prSet presAssocID="{B952C69C-606C-4FEB-87AD-3751194728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F8BB34-2846-4068-A8F9-68046A307612}" type="pres">
      <dgm:prSet presAssocID="{B952C69C-606C-4FEB-87AD-3751194728FE}" presName="negativeSpace" presStyleCnt="0"/>
      <dgm:spPr/>
    </dgm:pt>
    <dgm:pt modelId="{04C43D89-76E6-45D4-9EC3-E57267AA68D8}" type="pres">
      <dgm:prSet presAssocID="{B952C69C-606C-4FEB-87AD-3751194728FE}" presName="childText" presStyleLbl="conFgAcc1" presStyleIdx="1" presStyleCnt="3">
        <dgm:presLayoutVars>
          <dgm:bulletEnabled val="1"/>
        </dgm:presLayoutVars>
      </dgm:prSet>
      <dgm:spPr/>
    </dgm:pt>
    <dgm:pt modelId="{F60A6C6E-2694-4BFB-AA9A-7766CADC042D}" type="pres">
      <dgm:prSet presAssocID="{69BDDAE3-612A-46B8-BE33-CD034DC3188B}" presName="spaceBetweenRectangles" presStyleCnt="0"/>
      <dgm:spPr/>
    </dgm:pt>
    <dgm:pt modelId="{B3AFA63A-5ACC-4F05-8026-E44053843C16}" type="pres">
      <dgm:prSet presAssocID="{48D9B88D-7FD4-4CE9-A74F-3E53D322AF97}" presName="parentLin" presStyleCnt="0"/>
      <dgm:spPr/>
    </dgm:pt>
    <dgm:pt modelId="{E8D8092C-84EA-4766-A9E4-852D44B30BD9}" type="pres">
      <dgm:prSet presAssocID="{48D9B88D-7FD4-4CE9-A74F-3E53D322AF97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C2943BA1-D61E-4A63-9612-C5DBE6760FBF}" type="pres">
      <dgm:prSet presAssocID="{48D9B88D-7FD4-4CE9-A74F-3E53D322AF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D266C3-C4A5-4BEC-9532-A35765BCC76D}" type="pres">
      <dgm:prSet presAssocID="{48D9B88D-7FD4-4CE9-A74F-3E53D322AF97}" presName="negativeSpace" presStyleCnt="0"/>
      <dgm:spPr/>
    </dgm:pt>
    <dgm:pt modelId="{56B1D2F6-2A72-41E5-9231-07816B88A1C5}" type="pres">
      <dgm:prSet presAssocID="{48D9B88D-7FD4-4CE9-A74F-3E53D322AF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7CBB10-B762-4CC9-9E8B-8796047A96B2}" type="presOf" srcId="{48D9B88D-7FD4-4CE9-A74F-3E53D322AF97}" destId="{E8D8092C-84EA-4766-A9E4-852D44B30BD9}" srcOrd="0" destOrd="0" presId="urn:microsoft.com/office/officeart/2005/8/layout/list1"/>
    <dgm:cxn modelId="{FE15B57B-DF63-4C38-B7F3-1BBE1D60819E}" srcId="{0FEF6193-7A2A-4FC9-A9BE-B3682647F8C3}" destId="{48D9B88D-7FD4-4CE9-A74F-3E53D322AF97}" srcOrd="2" destOrd="0" parTransId="{4C7D09D4-8580-4247-8A67-68C8145F2078}" sibTransId="{E29E1D6B-3246-483F-9ADD-87B6C560D626}"/>
    <dgm:cxn modelId="{6C218565-2A1E-4CD0-AC47-3CD294CAA041}" type="presOf" srcId="{0FEF6193-7A2A-4FC9-A9BE-B3682647F8C3}" destId="{E4C018B9-D916-4957-B501-D41A0ED9A291}" srcOrd="0" destOrd="0" presId="urn:microsoft.com/office/officeart/2005/8/layout/list1"/>
    <dgm:cxn modelId="{F3F80496-4141-43AF-9F72-846DA629480E}" type="presOf" srcId="{B952C69C-606C-4FEB-87AD-3751194728FE}" destId="{A5CE5DEE-2C82-4BFF-AE09-40A9C3A4D9E0}" srcOrd="0" destOrd="0" presId="urn:microsoft.com/office/officeart/2005/8/layout/list1"/>
    <dgm:cxn modelId="{E258BEAD-3436-488B-92D4-F14B42B67D72}" type="presOf" srcId="{90A162EA-19FA-4AAD-A232-300197A572D9}" destId="{D82FF140-B159-41AC-931C-A0C2E61BEA60}" srcOrd="0" destOrd="0" presId="urn:microsoft.com/office/officeart/2005/8/layout/list1"/>
    <dgm:cxn modelId="{32F28515-2934-4E81-AB38-F5216CAB4657}" type="presOf" srcId="{48D9B88D-7FD4-4CE9-A74F-3E53D322AF97}" destId="{C2943BA1-D61E-4A63-9612-C5DBE6760FBF}" srcOrd="1" destOrd="0" presId="urn:microsoft.com/office/officeart/2005/8/layout/list1"/>
    <dgm:cxn modelId="{805111F3-A9C7-4290-9D67-80FC623D7E5F}" type="presOf" srcId="{69A326EB-F49E-499A-BA7A-9A449F6A7A94}" destId="{AAF2E97E-DDEC-4B3C-A587-85A3875B165B}" srcOrd="0" destOrd="0" presId="urn:microsoft.com/office/officeart/2005/8/layout/list1"/>
    <dgm:cxn modelId="{5E013C7C-8C7D-498F-AC8C-FC3E82D348DC}" type="presOf" srcId="{90A162EA-19FA-4AAD-A232-300197A572D9}" destId="{DAA37A75-E14A-40AD-A30A-3DEC1A90272D}" srcOrd="1" destOrd="0" presId="urn:microsoft.com/office/officeart/2005/8/layout/list1"/>
    <dgm:cxn modelId="{19C0D0DF-D941-4728-A1A9-3DA57799DF8B}" srcId="{0FEF6193-7A2A-4FC9-A9BE-B3682647F8C3}" destId="{90A162EA-19FA-4AAD-A232-300197A572D9}" srcOrd="0" destOrd="0" parTransId="{A55424C4-5104-4FE2-9281-E7D2BEB5080E}" sibTransId="{2E53968D-436C-4F46-AB82-A1065C39E2AD}"/>
    <dgm:cxn modelId="{C35E1DA1-9D29-4924-B862-FD9D12EBFE20}" type="presOf" srcId="{B952C69C-606C-4FEB-87AD-3751194728FE}" destId="{53272132-840F-43EA-BC82-A1B41DA37DBA}" srcOrd="1" destOrd="0" presId="urn:microsoft.com/office/officeart/2005/8/layout/list1"/>
    <dgm:cxn modelId="{52EF5C0A-F5B0-49F0-A627-4148AA131B20}" srcId="{90A162EA-19FA-4AAD-A232-300197A572D9}" destId="{69A326EB-F49E-499A-BA7A-9A449F6A7A94}" srcOrd="0" destOrd="0" parTransId="{EA60A02E-6D7E-43DC-B229-77F44AD14DC7}" sibTransId="{64EE952C-CD54-4483-BFA0-CA73558713C3}"/>
    <dgm:cxn modelId="{21C5DB28-1569-420D-A851-A6D098161078}" srcId="{0FEF6193-7A2A-4FC9-A9BE-B3682647F8C3}" destId="{B952C69C-606C-4FEB-87AD-3751194728FE}" srcOrd="1" destOrd="0" parTransId="{2A0D6AEB-6B70-4D71-AD0C-3C97B5D5E59B}" sibTransId="{69BDDAE3-612A-46B8-BE33-CD034DC3188B}"/>
    <dgm:cxn modelId="{09585765-4573-4166-8267-8384730B9C81}" type="presParOf" srcId="{E4C018B9-D916-4957-B501-D41A0ED9A291}" destId="{BA4090EC-DB57-43EE-BCFB-1D419CF6A229}" srcOrd="0" destOrd="0" presId="urn:microsoft.com/office/officeart/2005/8/layout/list1"/>
    <dgm:cxn modelId="{CE0FE378-E803-4F2C-9951-30836DAE1842}" type="presParOf" srcId="{BA4090EC-DB57-43EE-BCFB-1D419CF6A229}" destId="{D82FF140-B159-41AC-931C-A0C2E61BEA60}" srcOrd="0" destOrd="0" presId="urn:microsoft.com/office/officeart/2005/8/layout/list1"/>
    <dgm:cxn modelId="{97E44AA9-298D-46E4-8C66-84C228D7C350}" type="presParOf" srcId="{BA4090EC-DB57-43EE-BCFB-1D419CF6A229}" destId="{DAA37A75-E14A-40AD-A30A-3DEC1A90272D}" srcOrd="1" destOrd="0" presId="urn:microsoft.com/office/officeart/2005/8/layout/list1"/>
    <dgm:cxn modelId="{CB9130D6-45BC-4300-80E4-4D78AB3B9F58}" type="presParOf" srcId="{E4C018B9-D916-4957-B501-D41A0ED9A291}" destId="{F45E52F5-1AC8-4A85-9A7D-E58E500FFB94}" srcOrd="1" destOrd="0" presId="urn:microsoft.com/office/officeart/2005/8/layout/list1"/>
    <dgm:cxn modelId="{1E6A522A-6090-4C0D-9604-F2B0C8A91CB8}" type="presParOf" srcId="{E4C018B9-D916-4957-B501-D41A0ED9A291}" destId="{AAF2E97E-DDEC-4B3C-A587-85A3875B165B}" srcOrd="2" destOrd="0" presId="urn:microsoft.com/office/officeart/2005/8/layout/list1"/>
    <dgm:cxn modelId="{503C0ACC-A946-4143-A5DB-1D5DAF8F22DE}" type="presParOf" srcId="{E4C018B9-D916-4957-B501-D41A0ED9A291}" destId="{49F1F71A-9EED-4EF0-A115-BC5BE4460782}" srcOrd="3" destOrd="0" presId="urn:microsoft.com/office/officeart/2005/8/layout/list1"/>
    <dgm:cxn modelId="{ECD9141D-9DD3-4EC8-885F-F93D130CF6B1}" type="presParOf" srcId="{E4C018B9-D916-4957-B501-D41A0ED9A291}" destId="{88758FEF-F81B-45F5-8D0F-5A6B19D14A7C}" srcOrd="4" destOrd="0" presId="urn:microsoft.com/office/officeart/2005/8/layout/list1"/>
    <dgm:cxn modelId="{FBF0032B-84BB-42D4-8E99-B7C0C44B083E}" type="presParOf" srcId="{88758FEF-F81B-45F5-8D0F-5A6B19D14A7C}" destId="{A5CE5DEE-2C82-4BFF-AE09-40A9C3A4D9E0}" srcOrd="0" destOrd="0" presId="urn:microsoft.com/office/officeart/2005/8/layout/list1"/>
    <dgm:cxn modelId="{207F6491-A847-411B-B52F-A81BEC3CB00A}" type="presParOf" srcId="{88758FEF-F81B-45F5-8D0F-5A6B19D14A7C}" destId="{53272132-840F-43EA-BC82-A1B41DA37DBA}" srcOrd="1" destOrd="0" presId="urn:microsoft.com/office/officeart/2005/8/layout/list1"/>
    <dgm:cxn modelId="{96E7A2FA-87C3-4454-853D-86032E8643AA}" type="presParOf" srcId="{E4C018B9-D916-4957-B501-D41A0ED9A291}" destId="{35F8BB34-2846-4068-A8F9-68046A307612}" srcOrd="5" destOrd="0" presId="urn:microsoft.com/office/officeart/2005/8/layout/list1"/>
    <dgm:cxn modelId="{B6F18955-A197-49B5-9644-D58C0DF1B07A}" type="presParOf" srcId="{E4C018B9-D916-4957-B501-D41A0ED9A291}" destId="{04C43D89-76E6-45D4-9EC3-E57267AA68D8}" srcOrd="6" destOrd="0" presId="urn:microsoft.com/office/officeart/2005/8/layout/list1"/>
    <dgm:cxn modelId="{1EF9B1FC-1DBC-42AD-AB94-AACA793A04E2}" type="presParOf" srcId="{E4C018B9-D916-4957-B501-D41A0ED9A291}" destId="{F60A6C6E-2694-4BFB-AA9A-7766CADC042D}" srcOrd="7" destOrd="0" presId="urn:microsoft.com/office/officeart/2005/8/layout/list1"/>
    <dgm:cxn modelId="{AACAF79B-06A0-4BFD-972F-A390E80ECF9C}" type="presParOf" srcId="{E4C018B9-D916-4957-B501-D41A0ED9A291}" destId="{B3AFA63A-5ACC-4F05-8026-E44053843C16}" srcOrd="8" destOrd="0" presId="urn:microsoft.com/office/officeart/2005/8/layout/list1"/>
    <dgm:cxn modelId="{7EE5981D-F739-4318-9FC7-90BD040B7007}" type="presParOf" srcId="{B3AFA63A-5ACC-4F05-8026-E44053843C16}" destId="{E8D8092C-84EA-4766-A9E4-852D44B30BD9}" srcOrd="0" destOrd="0" presId="urn:microsoft.com/office/officeart/2005/8/layout/list1"/>
    <dgm:cxn modelId="{D0763AB8-9609-4A31-9863-0A89DB681A1C}" type="presParOf" srcId="{B3AFA63A-5ACC-4F05-8026-E44053843C16}" destId="{C2943BA1-D61E-4A63-9612-C5DBE6760FBF}" srcOrd="1" destOrd="0" presId="urn:microsoft.com/office/officeart/2005/8/layout/list1"/>
    <dgm:cxn modelId="{277F5D5D-F9E1-48ED-B0F0-4A251474FB5D}" type="presParOf" srcId="{E4C018B9-D916-4957-B501-D41A0ED9A291}" destId="{1AD266C3-C4A5-4BEC-9532-A35765BCC76D}" srcOrd="9" destOrd="0" presId="urn:microsoft.com/office/officeart/2005/8/layout/list1"/>
    <dgm:cxn modelId="{9EEA42C6-C2C7-4F42-BA87-985FDF6D6D01}" type="presParOf" srcId="{E4C018B9-D916-4957-B501-D41A0ED9A291}" destId="{56B1D2F6-2A72-41E5-9231-07816B88A1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CCFE30-E3DC-422A-BC62-94E240A967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50B094-5A3C-4B6E-8932-251AD4D7722F}">
      <dgm:prSet phldrT="[Testo]"/>
      <dgm:spPr/>
      <dgm:t>
        <a:bodyPr/>
        <a:lstStyle/>
        <a:p>
          <a:r>
            <a:rPr lang="it-IT" altLang="it-IT"/>
            <a:t>Esordio acuto o insidioso</a:t>
          </a:r>
          <a:endParaRPr lang="it-IT"/>
        </a:p>
      </dgm:t>
    </dgm:pt>
    <dgm:pt modelId="{28C624BA-4606-42A8-81C2-F735CFE8FDB4}" type="parTrans" cxnId="{5F5F4BDA-35EC-4E2A-B10C-4F365AC85004}">
      <dgm:prSet/>
      <dgm:spPr/>
      <dgm:t>
        <a:bodyPr/>
        <a:lstStyle/>
        <a:p>
          <a:endParaRPr lang="it-IT"/>
        </a:p>
      </dgm:t>
    </dgm:pt>
    <dgm:pt modelId="{AFA2CFBC-9D90-4435-892E-4F59853BA7F2}" type="sibTrans" cxnId="{5F5F4BDA-35EC-4E2A-B10C-4F365AC85004}">
      <dgm:prSet/>
      <dgm:spPr/>
      <dgm:t>
        <a:bodyPr/>
        <a:lstStyle/>
        <a:p>
          <a:endParaRPr lang="it-IT"/>
        </a:p>
      </dgm:t>
    </dgm:pt>
    <dgm:pt modelId="{A9C74EFE-2259-44EF-8B34-3850EC0E4E06}">
      <dgm:prSet/>
      <dgm:spPr/>
      <dgm:t>
        <a:bodyPr/>
        <a:lstStyle/>
        <a:p>
          <a:r>
            <a:rPr lang="it-IT" altLang="it-IT" dirty="0"/>
            <a:t>Età di insorgenza : 4a - 5a decade</a:t>
          </a:r>
        </a:p>
      </dgm:t>
    </dgm:pt>
    <dgm:pt modelId="{6955E685-BB0A-40AD-B391-4AE6AEEDF1A2}" type="parTrans" cxnId="{191F0084-386D-471E-BFBF-11B50BCD408A}">
      <dgm:prSet/>
      <dgm:spPr/>
      <dgm:t>
        <a:bodyPr/>
        <a:lstStyle/>
        <a:p>
          <a:endParaRPr lang="it-IT"/>
        </a:p>
      </dgm:t>
    </dgm:pt>
    <dgm:pt modelId="{4BD23546-47F4-4A33-87F5-B730859D4EA3}" type="sibTrans" cxnId="{191F0084-386D-471E-BFBF-11B50BCD408A}">
      <dgm:prSet/>
      <dgm:spPr/>
      <dgm:t>
        <a:bodyPr/>
        <a:lstStyle/>
        <a:p>
          <a:endParaRPr lang="it-IT"/>
        </a:p>
      </dgm:t>
    </dgm:pt>
    <dgm:pt modelId="{9F3BF691-F3F9-4A8F-A2F8-9D300675DB77}">
      <dgm:prSet/>
      <dgm:spPr/>
      <dgm:t>
        <a:bodyPr/>
        <a:lstStyle/>
        <a:p>
          <a:r>
            <a:rPr lang="it-IT" altLang="it-IT" dirty="0"/>
            <a:t>I sintomi precedono la diagnosi di molti mesi</a:t>
          </a:r>
        </a:p>
      </dgm:t>
    </dgm:pt>
    <dgm:pt modelId="{0E7604AD-47B7-4A9E-8E7E-E60871EDF838}" type="parTrans" cxnId="{B0F04548-8F75-4545-BFCF-E9533CCD47BF}">
      <dgm:prSet/>
      <dgm:spPr/>
      <dgm:t>
        <a:bodyPr/>
        <a:lstStyle/>
        <a:p>
          <a:endParaRPr lang="it-IT"/>
        </a:p>
      </dgm:t>
    </dgm:pt>
    <dgm:pt modelId="{19593E38-B697-453E-9B9C-5C8D8398DB60}" type="sibTrans" cxnId="{B0F04548-8F75-4545-BFCF-E9533CCD47BF}">
      <dgm:prSet/>
      <dgm:spPr/>
      <dgm:t>
        <a:bodyPr/>
        <a:lstStyle/>
        <a:p>
          <a:endParaRPr lang="it-IT"/>
        </a:p>
      </dgm:t>
    </dgm:pt>
    <dgm:pt modelId="{B5E9F8AA-23CB-4A78-BC96-0C47786CCEFB}" type="pres">
      <dgm:prSet presAssocID="{B8CCFE30-E3DC-422A-BC62-94E240A967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697B6B5-60DD-49EB-874C-31B1A9FE3A0C}" type="pres">
      <dgm:prSet presAssocID="{EC50B094-5A3C-4B6E-8932-251AD4D7722F}" presName="parentLin" presStyleCnt="0"/>
      <dgm:spPr/>
    </dgm:pt>
    <dgm:pt modelId="{BD4182FE-12D9-4283-AC80-08B51D3574FB}" type="pres">
      <dgm:prSet presAssocID="{EC50B094-5A3C-4B6E-8932-251AD4D7722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CB435F7B-BC0B-4FB7-AB23-66DDD5497000}" type="pres">
      <dgm:prSet presAssocID="{EC50B094-5A3C-4B6E-8932-251AD4D772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EFB07C-35AB-404B-98E6-ACC856A93B30}" type="pres">
      <dgm:prSet presAssocID="{EC50B094-5A3C-4B6E-8932-251AD4D7722F}" presName="negativeSpace" presStyleCnt="0"/>
      <dgm:spPr/>
    </dgm:pt>
    <dgm:pt modelId="{D3C0E3BB-98E7-44C0-A61B-A48F1196684B}" type="pres">
      <dgm:prSet presAssocID="{EC50B094-5A3C-4B6E-8932-251AD4D7722F}" presName="childText" presStyleLbl="conFgAcc1" presStyleIdx="0" presStyleCnt="3">
        <dgm:presLayoutVars>
          <dgm:bulletEnabled val="1"/>
        </dgm:presLayoutVars>
      </dgm:prSet>
      <dgm:spPr/>
    </dgm:pt>
    <dgm:pt modelId="{D55ED9D2-3804-48A1-AF19-E47BDC736F87}" type="pres">
      <dgm:prSet presAssocID="{AFA2CFBC-9D90-4435-892E-4F59853BA7F2}" presName="spaceBetweenRectangles" presStyleCnt="0"/>
      <dgm:spPr/>
    </dgm:pt>
    <dgm:pt modelId="{6B0814EC-ED3B-443B-A42C-13A541F1A7F5}" type="pres">
      <dgm:prSet presAssocID="{A9C74EFE-2259-44EF-8B34-3850EC0E4E06}" presName="parentLin" presStyleCnt="0"/>
      <dgm:spPr/>
    </dgm:pt>
    <dgm:pt modelId="{AC788047-55FF-43E1-9AA4-414D24838817}" type="pres">
      <dgm:prSet presAssocID="{A9C74EFE-2259-44EF-8B34-3850EC0E4E0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FC5B09F-B5A2-4292-94A6-746CF64B2B0D}" type="pres">
      <dgm:prSet presAssocID="{A9C74EFE-2259-44EF-8B34-3850EC0E4E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6E8E90-CA44-4A64-98D1-BA6A11F33AC6}" type="pres">
      <dgm:prSet presAssocID="{A9C74EFE-2259-44EF-8B34-3850EC0E4E06}" presName="negativeSpace" presStyleCnt="0"/>
      <dgm:spPr/>
    </dgm:pt>
    <dgm:pt modelId="{5C9BCBB2-E87C-49EC-9FE9-EE2F4C723AF2}" type="pres">
      <dgm:prSet presAssocID="{A9C74EFE-2259-44EF-8B34-3850EC0E4E06}" presName="childText" presStyleLbl="conFgAcc1" presStyleIdx="1" presStyleCnt="3">
        <dgm:presLayoutVars>
          <dgm:bulletEnabled val="1"/>
        </dgm:presLayoutVars>
      </dgm:prSet>
      <dgm:spPr/>
    </dgm:pt>
    <dgm:pt modelId="{DA44308E-6A2A-4B1B-8DF7-FC31B6AA9994}" type="pres">
      <dgm:prSet presAssocID="{4BD23546-47F4-4A33-87F5-B730859D4EA3}" presName="spaceBetweenRectangles" presStyleCnt="0"/>
      <dgm:spPr/>
    </dgm:pt>
    <dgm:pt modelId="{18B2BB87-C66C-45AD-9EED-9D171FDE7F50}" type="pres">
      <dgm:prSet presAssocID="{9F3BF691-F3F9-4A8F-A2F8-9D300675DB77}" presName="parentLin" presStyleCnt="0"/>
      <dgm:spPr/>
    </dgm:pt>
    <dgm:pt modelId="{CD31B744-E65B-4E76-A65A-E20C0B5F1E6D}" type="pres">
      <dgm:prSet presAssocID="{9F3BF691-F3F9-4A8F-A2F8-9D300675DB77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A2A40955-EEB9-4EFF-BB3F-7A386FDE6AF7}" type="pres">
      <dgm:prSet presAssocID="{9F3BF691-F3F9-4A8F-A2F8-9D300675DB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0E9361-5031-455A-8CE9-722225784FC1}" type="pres">
      <dgm:prSet presAssocID="{9F3BF691-F3F9-4A8F-A2F8-9D300675DB77}" presName="negativeSpace" presStyleCnt="0"/>
      <dgm:spPr/>
    </dgm:pt>
    <dgm:pt modelId="{03F2CB32-FCE7-43C9-A0AF-21E2F23DBBBC}" type="pres">
      <dgm:prSet presAssocID="{9F3BF691-F3F9-4A8F-A2F8-9D300675DB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1F0084-386D-471E-BFBF-11B50BCD408A}" srcId="{B8CCFE30-E3DC-422A-BC62-94E240A9675D}" destId="{A9C74EFE-2259-44EF-8B34-3850EC0E4E06}" srcOrd="1" destOrd="0" parTransId="{6955E685-BB0A-40AD-B391-4AE6AEEDF1A2}" sibTransId="{4BD23546-47F4-4A33-87F5-B730859D4EA3}"/>
    <dgm:cxn modelId="{DC59AA64-C1B5-4879-A94A-0459F8012FDB}" type="presOf" srcId="{A9C74EFE-2259-44EF-8B34-3850EC0E4E06}" destId="{AC788047-55FF-43E1-9AA4-414D24838817}" srcOrd="0" destOrd="0" presId="urn:microsoft.com/office/officeart/2005/8/layout/list1"/>
    <dgm:cxn modelId="{ABF3AFC4-2A45-4996-AC11-8B148169B358}" type="presOf" srcId="{9F3BF691-F3F9-4A8F-A2F8-9D300675DB77}" destId="{A2A40955-EEB9-4EFF-BB3F-7A386FDE6AF7}" srcOrd="1" destOrd="0" presId="urn:microsoft.com/office/officeart/2005/8/layout/list1"/>
    <dgm:cxn modelId="{7128B790-7058-46CF-89AC-FD14AC569344}" type="presOf" srcId="{EC50B094-5A3C-4B6E-8932-251AD4D7722F}" destId="{BD4182FE-12D9-4283-AC80-08B51D3574FB}" srcOrd="0" destOrd="0" presId="urn:microsoft.com/office/officeart/2005/8/layout/list1"/>
    <dgm:cxn modelId="{D1BDA3DA-DCA7-43AE-BCBB-790043FBDC72}" type="presOf" srcId="{EC50B094-5A3C-4B6E-8932-251AD4D7722F}" destId="{CB435F7B-BC0B-4FB7-AB23-66DDD5497000}" srcOrd="1" destOrd="0" presId="urn:microsoft.com/office/officeart/2005/8/layout/list1"/>
    <dgm:cxn modelId="{B0F04548-8F75-4545-BFCF-E9533CCD47BF}" srcId="{B8CCFE30-E3DC-422A-BC62-94E240A9675D}" destId="{9F3BF691-F3F9-4A8F-A2F8-9D300675DB77}" srcOrd="2" destOrd="0" parTransId="{0E7604AD-47B7-4A9E-8E7E-E60871EDF838}" sibTransId="{19593E38-B697-453E-9B9C-5C8D8398DB60}"/>
    <dgm:cxn modelId="{8B50D1FC-1A8C-4BBD-898C-948D1351A71E}" type="presOf" srcId="{9F3BF691-F3F9-4A8F-A2F8-9D300675DB77}" destId="{CD31B744-E65B-4E76-A65A-E20C0B5F1E6D}" srcOrd="0" destOrd="0" presId="urn:microsoft.com/office/officeart/2005/8/layout/list1"/>
    <dgm:cxn modelId="{67B829E6-0C4A-415A-B5D3-03F88FEC1931}" type="presOf" srcId="{B8CCFE30-E3DC-422A-BC62-94E240A9675D}" destId="{B5E9F8AA-23CB-4A78-BC96-0C47786CCEFB}" srcOrd="0" destOrd="0" presId="urn:microsoft.com/office/officeart/2005/8/layout/list1"/>
    <dgm:cxn modelId="{5F5F4BDA-35EC-4E2A-B10C-4F365AC85004}" srcId="{B8CCFE30-E3DC-422A-BC62-94E240A9675D}" destId="{EC50B094-5A3C-4B6E-8932-251AD4D7722F}" srcOrd="0" destOrd="0" parTransId="{28C624BA-4606-42A8-81C2-F735CFE8FDB4}" sibTransId="{AFA2CFBC-9D90-4435-892E-4F59853BA7F2}"/>
    <dgm:cxn modelId="{5ABED135-51B3-40FA-BF1F-1B26CCE6876A}" type="presOf" srcId="{A9C74EFE-2259-44EF-8B34-3850EC0E4E06}" destId="{3FC5B09F-B5A2-4292-94A6-746CF64B2B0D}" srcOrd="1" destOrd="0" presId="urn:microsoft.com/office/officeart/2005/8/layout/list1"/>
    <dgm:cxn modelId="{234932D4-4606-4AEA-B880-551526974909}" type="presParOf" srcId="{B5E9F8AA-23CB-4A78-BC96-0C47786CCEFB}" destId="{4697B6B5-60DD-49EB-874C-31B1A9FE3A0C}" srcOrd="0" destOrd="0" presId="urn:microsoft.com/office/officeart/2005/8/layout/list1"/>
    <dgm:cxn modelId="{2A22936F-5A8E-4883-9595-D62F4260B974}" type="presParOf" srcId="{4697B6B5-60DD-49EB-874C-31B1A9FE3A0C}" destId="{BD4182FE-12D9-4283-AC80-08B51D3574FB}" srcOrd="0" destOrd="0" presId="urn:microsoft.com/office/officeart/2005/8/layout/list1"/>
    <dgm:cxn modelId="{EF03F8FF-0C47-48E3-82AF-14C9C941469F}" type="presParOf" srcId="{4697B6B5-60DD-49EB-874C-31B1A9FE3A0C}" destId="{CB435F7B-BC0B-4FB7-AB23-66DDD5497000}" srcOrd="1" destOrd="0" presId="urn:microsoft.com/office/officeart/2005/8/layout/list1"/>
    <dgm:cxn modelId="{09473058-4396-4626-B460-4BCBC656973F}" type="presParOf" srcId="{B5E9F8AA-23CB-4A78-BC96-0C47786CCEFB}" destId="{89EFB07C-35AB-404B-98E6-ACC856A93B30}" srcOrd="1" destOrd="0" presId="urn:microsoft.com/office/officeart/2005/8/layout/list1"/>
    <dgm:cxn modelId="{22B18EDE-929F-427D-830D-502CF484D103}" type="presParOf" srcId="{B5E9F8AA-23CB-4A78-BC96-0C47786CCEFB}" destId="{D3C0E3BB-98E7-44C0-A61B-A48F1196684B}" srcOrd="2" destOrd="0" presId="urn:microsoft.com/office/officeart/2005/8/layout/list1"/>
    <dgm:cxn modelId="{52406839-E8A6-4340-9764-F5B6AB30152E}" type="presParOf" srcId="{B5E9F8AA-23CB-4A78-BC96-0C47786CCEFB}" destId="{D55ED9D2-3804-48A1-AF19-E47BDC736F87}" srcOrd="3" destOrd="0" presId="urn:microsoft.com/office/officeart/2005/8/layout/list1"/>
    <dgm:cxn modelId="{87CDBFA1-7B9B-4338-8529-71B78BC34457}" type="presParOf" srcId="{B5E9F8AA-23CB-4A78-BC96-0C47786CCEFB}" destId="{6B0814EC-ED3B-443B-A42C-13A541F1A7F5}" srcOrd="4" destOrd="0" presId="urn:microsoft.com/office/officeart/2005/8/layout/list1"/>
    <dgm:cxn modelId="{5B08B6C9-2BB3-4FFF-9D5F-B8FBD92AD1A4}" type="presParOf" srcId="{6B0814EC-ED3B-443B-A42C-13A541F1A7F5}" destId="{AC788047-55FF-43E1-9AA4-414D24838817}" srcOrd="0" destOrd="0" presId="urn:microsoft.com/office/officeart/2005/8/layout/list1"/>
    <dgm:cxn modelId="{F6DD1A02-71DA-4F61-BBBD-4DAC8802DB99}" type="presParOf" srcId="{6B0814EC-ED3B-443B-A42C-13A541F1A7F5}" destId="{3FC5B09F-B5A2-4292-94A6-746CF64B2B0D}" srcOrd="1" destOrd="0" presId="urn:microsoft.com/office/officeart/2005/8/layout/list1"/>
    <dgm:cxn modelId="{F416CE2C-A764-4E08-AF28-B82469BC7D6D}" type="presParOf" srcId="{B5E9F8AA-23CB-4A78-BC96-0C47786CCEFB}" destId="{406E8E90-CA44-4A64-98D1-BA6A11F33AC6}" srcOrd="5" destOrd="0" presId="urn:microsoft.com/office/officeart/2005/8/layout/list1"/>
    <dgm:cxn modelId="{E1659A88-CA12-4E34-ADDA-A2573BB00983}" type="presParOf" srcId="{B5E9F8AA-23CB-4A78-BC96-0C47786CCEFB}" destId="{5C9BCBB2-E87C-49EC-9FE9-EE2F4C723AF2}" srcOrd="6" destOrd="0" presId="urn:microsoft.com/office/officeart/2005/8/layout/list1"/>
    <dgm:cxn modelId="{45FA0EDE-661C-424C-AC78-48F81E3EA94E}" type="presParOf" srcId="{B5E9F8AA-23CB-4A78-BC96-0C47786CCEFB}" destId="{DA44308E-6A2A-4B1B-8DF7-FC31B6AA9994}" srcOrd="7" destOrd="0" presId="urn:microsoft.com/office/officeart/2005/8/layout/list1"/>
    <dgm:cxn modelId="{7FFC6288-D8DA-44EB-B070-10429B05A263}" type="presParOf" srcId="{B5E9F8AA-23CB-4A78-BC96-0C47786CCEFB}" destId="{18B2BB87-C66C-45AD-9EED-9D171FDE7F50}" srcOrd="8" destOrd="0" presId="urn:microsoft.com/office/officeart/2005/8/layout/list1"/>
    <dgm:cxn modelId="{2DA38E42-0A5D-4F7A-82E8-248CFC441C67}" type="presParOf" srcId="{18B2BB87-C66C-45AD-9EED-9D171FDE7F50}" destId="{CD31B744-E65B-4E76-A65A-E20C0B5F1E6D}" srcOrd="0" destOrd="0" presId="urn:microsoft.com/office/officeart/2005/8/layout/list1"/>
    <dgm:cxn modelId="{245A5E05-521E-457F-BFBF-1985549251F6}" type="presParOf" srcId="{18B2BB87-C66C-45AD-9EED-9D171FDE7F50}" destId="{A2A40955-EEB9-4EFF-BB3F-7A386FDE6AF7}" srcOrd="1" destOrd="0" presId="urn:microsoft.com/office/officeart/2005/8/layout/list1"/>
    <dgm:cxn modelId="{10158703-98E0-4323-A987-72AFEAD716A6}" type="presParOf" srcId="{B5E9F8AA-23CB-4A78-BC96-0C47786CCEFB}" destId="{D30E9361-5031-455A-8CE9-722225784FC1}" srcOrd="9" destOrd="0" presId="urn:microsoft.com/office/officeart/2005/8/layout/list1"/>
    <dgm:cxn modelId="{9F523B71-F4D0-46A4-B2BE-BBC225C23EA9}" type="presParOf" srcId="{B5E9F8AA-23CB-4A78-BC96-0C47786CCEFB}" destId="{03F2CB32-FCE7-43C9-A0AF-21E2F23DBB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6614B7-74D9-4B50-A2F9-D467CE9262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AAE05BA-F277-46CE-A493-7D146E16B9F0}">
      <dgm:prSet phldrT="[Testo]" custT="1"/>
      <dgm:spPr/>
      <dgm:t>
        <a:bodyPr/>
        <a:lstStyle/>
        <a:p>
          <a:r>
            <a:rPr lang="it-IT" altLang="it-IT" sz="3600" dirty="0" smtClean="0"/>
            <a:t>Dolore          </a:t>
          </a:r>
          <a:r>
            <a:rPr lang="it-IT" altLang="it-IT" sz="2400" dirty="0" smtClean="0"/>
            <a:t>(50 </a:t>
          </a:r>
          <a:r>
            <a:rPr lang="it-IT" altLang="it-IT" sz="2400" dirty="0"/>
            <a:t>- 70 %)</a:t>
          </a:r>
          <a:endParaRPr lang="it-IT" sz="2400" dirty="0"/>
        </a:p>
      </dgm:t>
    </dgm:pt>
    <dgm:pt modelId="{0B339F65-6D2F-41AA-A8F1-77204E8561D8}" type="parTrans" cxnId="{DD8A7E76-80CC-485E-8323-E979C45EAC26}">
      <dgm:prSet/>
      <dgm:spPr/>
      <dgm:t>
        <a:bodyPr/>
        <a:lstStyle/>
        <a:p>
          <a:endParaRPr lang="it-IT"/>
        </a:p>
      </dgm:t>
    </dgm:pt>
    <dgm:pt modelId="{A03B769E-7C5D-4A4E-8B74-BCB7FE739C17}" type="sibTrans" cxnId="{DD8A7E76-80CC-485E-8323-E979C45EAC26}">
      <dgm:prSet/>
      <dgm:spPr/>
      <dgm:t>
        <a:bodyPr/>
        <a:lstStyle/>
        <a:p>
          <a:endParaRPr lang="it-IT"/>
        </a:p>
      </dgm:t>
    </dgm:pt>
    <dgm:pt modelId="{7722A1CC-46A0-4872-9EC8-410F76BBCC06}">
      <dgm:prSet/>
      <dgm:spPr/>
      <dgm:t>
        <a:bodyPr/>
        <a:lstStyle/>
        <a:p>
          <a:r>
            <a:rPr lang="it-IT" altLang="it-IT"/>
            <a:t>Disestesie </a:t>
          </a:r>
          <a:endParaRPr lang="it-IT" altLang="it-IT" dirty="0"/>
        </a:p>
      </dgm:t>
    </dgm:pt>
    <dgm:pt modelId="{A4DFD202-6A0A-4D4A-BE6A-BD584C50E82C}" type="parTrans" cxnId="{C2BCB444-25B8-4FB5-9AD5-C6FB86BD8782}">
      <dgm:prSet/>
      <dgm:spPr/>
      <dgm:t>
        <a:bodyPr/>
        <a:lstStyle/>
        <a:p>
          <a:endParaRPr lang="it-IT"/>
        </a:p>
      </dgm:t>
    </dgm:pt>
    <dgm:pt modelId="{41015907-2216-476F-BE25-BBD2D88100FD}" type="sibTrans" cxnId="{C2BCB444-25B8-4FB5-9AD5-C6FB86BD8782}">
      <dgm:prSet/>
      <dgm:spPr/>
      <dgm:t>
        <a:bodyPr/>
        <a:lstStyle/>
        <a:p>
          <a:endParaRPr lang="it-IT"/>
        </a:p>
      </dgm:t>
    </dgm:pt>
    <dgm:pt modelId="{8AA4E142-21FF-48D3-8E1B-BC3AF7F8DE83}">
      <dgm:prSet custT="1"/>
      <dgm:spPr/>
      <dgm:t>
        <a:bodyPr/>
        <a:lstStyle/>
        <a:p>
          <a:r>
            <a:rPr lang="it-IT" altLang="it-IT" sz="2400"/>
            <a:t>ipoestesia</a:t>
          </a:r>
          <a:endParaRPr lang="it-IT" altLang="it-IT" sz="2400" dirty="0"/>
        </a:p>
      </dgm:t>
    </dgm:pt>
    <dgm:pt modelId="{A87CDACE-69B9-49AC-9B52-6CA296A94FB0}" type="parTrans" cxnId="{6B92764A-88C8-4961-94AE-E0CE86CC10D1}">
      <dgm:prSet/>
      <dgm:spPr/>
      <dgm:t>
        <a:bodyPr/>
        <a:lstStyle/>
        <a:p>
          <a:endParaRPr lang="it-IT"/>
        </a:p>
      </dgm:t>
    </dgm:pt>
    <dgm:pt modelId="{544F3A05-D5A5-4863-8BCC-A54954032C98}" type="sibTrans" cxnId="{6B92764A-88C8-4961-94AE-E0CE86CC10D1}">
      <dgm:prSet/>
      <dgm:spPr/>
      <dgm:t>
        <a:bodyPr/>
        <a:lstStyle/>
        <a:p>
          <a:endParaRPr lang="it-IT"/>
        </a:p>
      </dgm:t>
    </dgm:pt>
    <dgm:pt modelId="{B72BAF1D-087F-41C3-BE1C-B326A2BA1E02}">
      <dgm:prSet custT="1"/>
      <dgm:spPr/>
      <dgm:t>
        <a:bodyPr/>
        <a:lstStyle/>
        <a:p>
          <a:r>
            <a:rPr lang="it-IT" altLang="it-IT" sz="2400" dirty="0"/>
            <a:t>parestesia</a:t>
          </a:r>
        </a:p>
      </dgm:t>
    </dgm:pt>
    <dgm:pt modelId="{251A061C-F984-4AF1-8177-3950D73AFE5B}" type="parTrans" cxnId="{4BF2703F-443E-4886-90DA-6E912BCE6B6F}">
      <dgm:prSet/>
      <dgm:spPr/>
      <dgm:t>
        <a:bodyPr/>
        <a:lstStyle/>
        <a:p>
          <a:endParaRPr lang="it-IT"/>
        </a:p>
      </dgm:t>
    </dgm:pt>
    <dgm:pt modelId="{641EE146-7B46-4056-9658-1133B2D4773E}" type="sibTrans" cxnId="{4BF2703F-443E-4886-90DA-6E912BCE6B6F}">
      <dgm:prSet/>
      <dgm:spPr/>
      <dgm:t>
        <a:bodyPr/>
        <a:lstStyle/>
        <a:p>
          <a:endParaRPr lang="it-IT"/>
        </a:p>
      </dgm:t>
    </dgm:pt>
    <dgm:pt modelId="{046E0B84-5989-4C7A-B7FB-70AFEA465D2C}">
      <dgm:prSet custT="1"/>
      <dgm:spPr/>
      <dgm:t>
        <a:bodyPr/>
        <a:lstStyle/>
        <a:p>
          <a:r>
            <a:rPr lang="it-IT" altLang="it-IT" sz="2400"/>
            <a:t>iperestesia</a:t>
          </a:r>
          <a:endParaRPr lang="it-IT" altLang="it-IT" sz="2400" dirty="0"/>
        </a:p>
      </dgm:t>
    </dgm:pt>
    <dgm:pt modelId="{9F5F94CF-A42F-499F-8686-14A75571DCCC}" type="parTrans" cxnId="{E63CB9B7-BA60-476C-859B-7CA0DF5FE6E7}">
      <dgm:prSet/>
      <dgm:spPr/>
      <dgm:t>
        <a:bodyPr/>
        <a:lstStyle/>
        <a:p>
          <a:endParaRPr lang="it-IT"/>
        </a:p>
      </dgm:t>
    </dgm:pt>
    <dgm:pt modelId="{22066FB1-FCA3-44FD-BB08-38291DBA1343}" type="sibTrans" cxnId="{E63CB9B7-BA60-476C-859B-7CA0DF5FE6E7}">
      <dgm:prSet/>
      <dgm:spPr/>
      <dgm:t>
        <a:bodyPr/>
        <a:lstStyle/>
        <a:p>
          <a:endParaRPr lang="it-IT"/>
        </a:p>
      </dgm:t>
    </dgm:pt>
    <dgm:pt modelId="{DA248317-3D3A-4267-8DC7-B30A22B66745}">
      <dgm:prSet/>
      <dgm:spPr/>
      <dgm:t>
        <a:bodyPr/>
        <a:lstStyle/>
        <a:p>
          <a:r>
            <a:rPr lang="it-IT" altLang="it-IT"/>
            <a:t>Deficit motori</a:t>
          </a:r>
          <a:endParaRPr lang="it-IT" altLang="it-IT" dirty="0"/>
        </a:p>
      </dgm:t>
    </dgm:pt>
    <dgm:pt modelId="{1A2621B4-B2BA-4EED-987D-CCB002F44BB0}" type="parTrans" cxnId="{3351C61C-F83B-42EB-B054-4B16C1D66BED}">
      <dgm:prSet/>
      <dgm:spPr/>
      <dgm:t>
        <a:bodyPr/>
        <a:lstStyle/>
        <a:p>
          <a:endParaRPr lang="it-IT"/>
        </a:p>
      </dgm:t>
    </dgm:pt>
    <dgm:pt modelId="{6984932C-4BFB-4EFD-9F2B-5F33058F0DE5}" type="sibTrans" cxnId="{3351C61C-F83B-42EB-B054-4B16C1D66BED}">
      <dgm:prSet/>
      <dgm:spPr/>
      <dgm:t>
        <a:bodyPr/>
        <a:lstStyle/>
        <a:p>
          <a:endParaRPr lang="it-IT"/>
        </a:p>
      </dgm:t>
    </dgm:pt>
    <dgm:pt modelId="{181B7BC7-A375-4FF5-B85E-E97F7FCF57F2}" type="pres">
      <dgm:prSet presAssocID="{F66614B7-74D9-4B50-A2F9-D467CE9262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B775ABC-BAA4-402E-AB44-2679A3EB36AC}" type="pres">
      <dgm:prSet presAssocID="{7AAE05BA-F277-46CE-A493-7D146E16B9F0}" presName="thickLine" presStyleLbl="alignNode1" presStyleIdx="0" presStyleCnt="3"/>
      <dgm:spPr/>
    </dgm:pt>
    <dgm:pt modelId="{A2E87E38-026A-405A-A459-39EA4CA893EE}" type="pres">
      <dgm:prSet presAssocID="{7AAE05BA-F277-46CE-A493-7D146E16B9F0}" presName="horz1" presStyleCnt="0"/>
      <dgm:spPr/>
    </dgm:pt>
    <dgm:pt modelId="{6CB51F37-4D6D-4180-BE00-9B64992D232D}" type="pres">
      <dgm:prSet presAssocID="{7AAE05BA-F277-46CE-A493-7D146E16B9F0}" presName="tx1" presStyleLbl="revTx" presStyleIdx="0" presStyleCnt="6" custScaleX="338491"/>
      <dgm:spPr/>
      <dgm:t>
        <a:bodyPr/>
        <a:lstStyle/>
        <a:p>
          <a:endParaRPr lang="it-IT"/>
        </a:p>
      </dgm:t>
    </dgm:pt>
    <dgm:pt modelId="{1895C286-41C7-4E45-9934-B1C3341B1027}" type="pres">
      <dgm:prSet presAssocID="{7AAE05BA-F277-46CE-A493-7D146E16B9F0}" presName="vert1" presStyleCnt="0"/>
      <dgm:spPr/>
    </dgm:pt>
    <dgm:pt modelId="{E9BA0C52-1BBE-4B2D-941A-DB7D0BF1F86F}" type="pres">
      <dgm:prSet presAssocID="{7722A1CC-46A0-4872-9EC8-410F76BBCC06}" presName="thickLine" presStyleLbl="alignNode1" presStyleIdx="1" presStyleCnt="3"/>
      <dgm:spPr/>
    </dgm:pt>
    <dgm:pt modelId="{A238FB52-3F37-4828-A35B-82D22B7BBDFA}" type="pres">
      <dgm:prSet presAssocID="{7722A1CC-46A0-4872-9EC8-410F76BBCC06}" presName="horz1" presStyleCnt="0"/>
      <dgm:spPr/>
    </dgm:pt>
    <dgm:pt modelId="{CD865108-4E9F-4388-84E1-A3AF92049B03}" type="pres">
      <dgm:prSet presAssocID="{7722A1CC-46A0-4872-9EC8-410F76BBCC06}" presName="tx1" presStyleLbl="revTx" presStyleIdx="1" presStyleCnt="6"/>
      <dgm:spPr/>
      <dgm:t>
        <a:bodyPr/>
        <a:lstStyle/>
        <a:p>
          <a:endParaRPr lang="it-IT"/>
        </a:p>
      </dgm:t>
    </dgm:pt>
    <dgm:pt modelId="{184F6B24-C38B-4D77-8348-763583410511}" type="pres">
      <dgm:prSet presAssocID="{7722A1CC-46A0-4872-9EC8-410F76BBCC06}" presName="vert1" presStyleCnt="0"/>
      <dgm:spPr/>
    </dgm:pt>
    <dgm:pt modelId="{0B024D43-26DF-4646-9A45-513B9EB3D092}" type="pres">
      <dgm:prSet presAssocID="{8AA4E142-21FF-48D3-8E1B-BC3AF7F8DE83}" presName="vertSpace2a" presStyleCnt="0"/>
      <dgm:spPr/>
    </dgm:pt>
    <dgm:pt modelId="{BA62A46B-9C7E-4050-8EA1-D9A28AAC3033}" type="pres">
      <dgm:prSet presAssocID="{8AA4E142-21FF-48D3-8E1B-BC3AF7F8DE83}" presName="horz2" presStyleCnt="0"/>
      <dgm:spPr/>
    </dgm:pt>
    <dgm:pt modelId="{FEF0F0A9-1A4C-44A4-9C26-4495EA142463}" type="pres">
      <dgm:prSet presAssocID="{8AA4E142-21FF-48D3-8E1B-BC3AF7F8DE83}" presName="horzSpace2" presStyleCnt="0"/>
      <dgm:spPr/>
    </dgm:pt>
    <dgm:pt modelId="{E3D8CC3E-D4E5-477C-9FE7-BDF0A2B80849}" type="pres">
      <dgm:prSet presAssocID="{8AA4E142-21FF-48D3-8E1B-BC3AF7F8DE83}" presName="tx2" presStyleLbl="revTx" presStyleIdx="2" presStyleCnt="6"/>
      <dgm:spPr/>
      <dgm:t>
        <a:bodyPr/>
        <a:lstStyle/>
        <a:p>
          <a:endParaRPr lang="it-IT"/>
        </a:p>
      </dgm:t>
    </dgm:pt>
    <dgm:pt modelId="{546A53A7-5886-4C56-B4D6-A029C3916072}" type="pres">
      <dgm:prSet presAssocID="{8AA4E142-21FF-48D3-8E1B-BC3AF7F8DE83}" presName="vert2" presStyleCnt="0"/>
      <dgm:spPr/>
    </dgm:pt>
    <dgm:pt modelId="{7BD24DF7-BA0D-43E3-8C8F-82BDD383B13D}" type="pres">
      <dgm:prSet presAssocID="{8AA4E142-21FF-48D3-8E1B-BC3AF7F8DE83}" presName="thinLine2b" presStyleLbl="callout" presStyleIdx="0" presStyleCnt="3"/>
      <dgm:spPr/>
    </dgm:pt>
    <dgm:pt modelId="{FDC88707-69D1-455F-B53D-820BB5C6971F}" type="pres">
      <dgm:prSet presAssocID="{8AA4E142-21FF-48D3-8E1B-BC3AF7F8DE83}" presName="vertSpace2b" presStyleCnt="0"/>
      <dgm:spPr/>
    </dgm:pt>
    <dgm:pt modelId="{831FABBE-FF89-437D-AB9C-5165A8398B66}" type="pres">
      <dgm:prSet presAssocID="{B72BAF1D-087F-41C3-BE1C-B326A2BA1E02}" presName="horz2" presStyleCnt="0"/>
      <dgm:spPr/>
    </dgm:pt>
    <dgm:pt modelId="{1079238A-AB38-48BE-A02C-A2844E7DFD29}" type="pres">
      <dgm:prSet presAssocID="{B72BAF1D-087F-41C3-BE1C-B326A2BA1E02}" presName="horzSpace2" presStyleCnt="0"/>
      <dgm:spPr/>
    </dgm:pt>
    <dgm:pt modelId="{A6FF811F-E1B1-4B9D-BD62-2962798727D7}" type="pres">
      <dgm:prSet presAssocID="{B72BAF1D-087F-41C3-BE1C-B326A2BA1E02}" presName="tx2" presStyleLbl="revTx" presStyleIdx="3" presStyleCnt="6"/>
      <dgm:spPr/>
      <dgm:t>
        <a:bodyPr/>
        <a:lstStyle/>
        <a:p>
          <a:endParaRPr lang="it-IT"/>
        </a:p>
      </dgm:t>
    </dgm:pt>
    <dgm:pt modelId="{7093FCF8-D366-4797-B506-567331B81D7D}" type="pres">
      <dgm:prSet presAssocID="{B72BAF1D-087F-41C3-BE1C-B326A2BA1E02}" presName="vert2" presStyleCnt="0"/>
      <dgm:spPr/>
    </dgm:pt>
    <dgm:pt modelId="{3F14403C-E2C1-47C9-BED2-CA713064A143}" type="pres">
      <dgm:prSet presAssocID="{B72BAF1D-087F-41C3-BE1C-B326A2BA1E02}" presName="thinLine2b" presStyleLbl="callout" presStyleIdx="1" presStyleCnt="3"/>
      <dgm:spPr/>
    </dgm:pt>
    <dgm:pt modelId="{DCB880C2-4867-4BBA-BBFE-AD5B94AF12E3}" type="pres">
      <dgm:prSet presAssocID="{B72BAF1D-087F-41C3-BE1C-B326A2BA1E02}" presName="vertSpace2b" presStyleCnt="0"/>
      <dgm:spPr/>
    </dgm:pt>
    <dgm:pt modelId="{4A877DB4-D279-4EA0-9AF0-E3E5F98D115A}" type="pres">
      <dgm:prSet presAssocID="{046E0B84-5989-4C7A-B7FB-70AFEA465D2C}" presName="horz2" presStyleCnt="0"/>
      <dgm:spPr/>
    </dgm:pt>
    <dgm:pt modelId="{AA1DC7E4-59DC-426E-BCD5-FF64346544C0}" type="pres">
      <dgm:prSet presAssocID="{046E0B84-5989-4C7A-B7FB-70AFEA465D2C}" presName="horzSpace2" presStyleCnt="0"/>
      <dgm:spPr/>
    </dgm:pt>
    <dgm:pt modelId="{62EFEFDB-4968-4A82-B70E-086709D69BA0}" type="pres">
      <dgm:prSet presAssocID="{046E0B84-5989-4C7A-B7FB-70AFEA465D2C}" presName="tx2" presStyleLbl="revTx" presStyleIdx="4" presStyleCnt="6"/>
      <dgm:spPr/>
      <dgm:t>
        <a:bodyPr/>
        <a:lstStyle/>
        <a:p>
          <a:endParaRPr lang="it-IT"/>
        </a:p>
      </dgm:t>
    </dgm:pt>
    <dgm:pt modelId="{F043F92A-11DC-4F06-A4C8-D8C289D63A00}" type="pres">
      <dgm:prSet presAssocID="{046E0B84-5989-4C7A-B7FB-70AFEA465D2C}" presName="vert2" presStyleCnt="0"/>
      <dgm:spPr/>
    </dgm:pt>
    <dgm:pt modelId="{9112AA2D-45FF-442A-AB10-66A5B1ED88C2}" type="pres">
      <dgm:prSet presAssocID="{046E0B84-5989-4C7A-B7FB-70AFEA465D2C}" presName="thinLine2b" presStyleLbl="callout" presStyleIdx="2" presStyleCnt="3"/>
      <dgm:spPr/>
    </dgm:pt>
    <dgm:pt modelId="{1C10B698-A9CA-4B7A-9144-425F4C14E499}" type="pres">
      <dgm:prSet presAssocID="{046E0B84-5989-4C7A-B7FB-70AFEA465D2C}" presName="vertSpace2b" presStyleCnt="0"/>
      <dgm:spPr/>
    </dgm:pt>
    <dgm:pt modelId="{60CA6B9D-F9B4-4625-B088-1567E318B27D}" type="pres">
      <dgm:prSet presAssocID="{DA248317-3D3A-4267-8DC7-B30A22B66745}" presName="thickLine" presStyleLbl="alignNode1" presStyleIdx="2" presStyleCnt="3"/>
      <dgm:spPr/>
    </dgm:pt>
    <dgm:pt modelId="{738C2D92-01C6-48A6-BD92-AA7495732F30}" type="pres">
      <dgm:prSet presAssocID="{DA248317-3D3A-4267-8DC7-B30A22B66745}" presName="horz1" presStyleCnt="0"/>
      <dgm:spPr/>
    </dgm:pt>
    <dgm:pt modelId="{E097C149-BC21-49F7-B7CA-2738CF058AFA}" type="pres">
      <dgm:prSet presAssocID="{DA248317-3D3A-4267-8DC7-B30A22B66745}" presName="tx1" presStyleLbl="revTx" presStyleIdx="5" presStyleCnt="6"/>
      <dgm:spPr/>
      <dgm:t>
        <a:bodyPr/>
        <a:lstStyle/>
        <a:p>
          <a:endParaRPr lang="it-IT"/>
        </a:p>
      </dgm:t>
    </dgm:pt>
    <dgm:pt modelId="{56FC5E13-1E63-4B20-8A87-D1E8C9957510}" type="pres">
      <dgm:prSet presAssocID="{DA248317-3D3A-4267-8DC7-B30A22B66745}" presName="vert1" presStyleCnt="0"/>
      <dgm:spPr/>
    </dgm:pt>
  </dgm:ptLst>
  <dgm:cxnLst>
    <dgm:cxn modelId="{892C9E2E-A2D7-4A7B-9758-6534E75B3ABC}" type="presOf" srcId="{B72BAF1D-087F-41C3-BE1C-B326A2BA1E02}" destId="{A6FF811F-E1B1-4B9D-BD62-2962798727D7}" srcOrd="0" destOrd="0" presId="urn:microsoft.com/office/officeart/2008/layout/LinedList"/>
    <dgm:cxn modelId="{E63CB9B7-BA60-476C-859B-7CA0DF5FE6E7}" srcId="{7722A1CC-46A0-4872-9EC8-410F76BBCC06}" destId="{046E0B84-5989-4C7A-B7FB-70AFEA465D2C}" srcOrd="2" destOrd="0" parTransId="{9F5F94CF-A42F-499F-8686-14A75571DCCC}" sibTransId="{22066FB1-FCA3-44FD-BB08-38291DBA1343}"/>
    <dgm:cxn modelId="{3351C61C-F83B-42EB-B054-4B16C1D66BED}" srcId="{F66614B7-74D9-4B50-A2F9-D467CE92623D}" destId="{DA248317-3D3A-4267-8DC7-B30A22B66745}" srcOrd="2" destOrd="0" parTransId="{1A2621B4-B2BA-4EED-987D-CCB002F44BB0}" sibTransId="{6984932C-4BFB-4EFD-9F2B-5F33058F0DE5}"/>
    <dgm:cxn modelId="{C2BCB444-25B8-4FB5-9AD5-C6FB86BD8782}" srcId="{F66614B7-74D9-4B50-A2F9-D467CE92623D}" destId="{7722A1CC-46A0-4872-9EC8-410F76BBCC06}" srcOrd="1" destOrd="0" parTransId="{A4DFD202-6A0A-4D4A-BE6A-BD584C50E82C}" sibTransId="{41015907-2216-476F-BE25-BBD2D88100FD}"/>
    <dgm:cxn modelId="{DD8A7E76-80CC-485E-8323-E979C45EAC26}" srcId="{F66614B7-74D9-4B50-A2F9-D467CE92623D}" destId="{7AAE05BA-F277-46CE-A493-7D146E16B9F0}" srcOrd="0" destOrd="0" parTransId="{0B339F65-6D2F-41AA-A8F1-77204E8561D8}" sibTransId="{A03B769E-7C5D-4A4E-8B74-BCB7FE739C17}"/>
    <dgm:cxn modelId="{C22B0078-01A5-4C26-9654-33553281F4E0}" type="presOf" srcId="{7722A1CC-46A0-4872-9EC8-410F76BBCC06}" destId="{CD865108-4E9F-4388-84E1-A3AF92049B03}" srcOrd="0" destOrd="0" presId="urn:microsoft.com/office/officeart/2008/layout/LinedList"/>
    <dgm:cxn modelId="{C01CCB8D-1A4B-4E0D-907D-3114CF31EB00}" type="presOf" srcId="{046E0B84-5989-4C7A-B7FB-70AFEA465D2C}" destId="{62EFEFDB-4968-4A82-B70E-086709D69BA0}" srcOrd="0" destOrd="0" presId="urn:microsoft.com/office/officeart/2008/layout/LinedList"/>
    <dgm:cxn modelId="{871BE150-B1F0-4ECA-B2BF-D04A18F7BFB8}" type="presOf" srcId="{7AAE05BA-F277-46CE-A493-7D146E16B9F0}" destId="{6CB51F37-4D6D-4180-BE00-9B64992D232D}" srcOrd="0" destOrd="0" presId="urn:microsoft.com/office/officeart/2008/layout/LinedList"/>
    <dgm:cxn modelId="{4BF2703F-443E-4886-90DA-6E912BCE6B6F}" srcId="{7722A1CC-46A0-4872-9EC8-410F76BBCC06}" destId="{B72BAF1D-087F-41C3-BE1C-B326A2BA1E02}" srcOrd="1" destOrd="0" parTransId="{251A061C-F984-4AF1-8177-3950D73AFE5B}" sibTransId="{641EE146-7B46-4056-9658-1133B2D4773E}"/>
    <dgm:cxn modelId="{0EFD67CA-F601-4261-9AD6-828AB1B2399D}" type="presOf" srcId="{F66614B7-74D9-4B50-A2F9-D467CE92623D}" destId="{181B7BC7-A375-4FF5-B85E-E97F7FCF57F2}" srcOrd="0" destOrd="0" presId="urn:microsoft.com/office/officeart/2008/layout/LinedList"/>
    <dgm:cxn modelId="{6B92764A-88C8-4961-94AE-E0CE86CC10D1}" srcId="{7722A1CC-46A0-4872-9EC8-410F76BBCC06}" destId="{8AA4E142-21FF-48D3-8E1B-BC3AF7F8DE83}" srcOrd="0" destOrd="0" parTransId="{A87CDACE-69B9-49AC-9B52-6CA296A94FB0}" sibTransId="{544F3A05-D5A5-4863-8BCC-A54954032C98}"/>
    <dgm:cxn modelId="{E4255984-2846-4F55-ACF3-54156C71FD6E}" type="presOf" srcId="{DA248317-3D3A-4267-8DC7-B30A22B66745}" destId="{E097C149-BC21-49F7-B7CA-2738CF058AFA}" srcOrd="0" destOrd="0" presId="urn:microsoft.com/office/officeart/2008/layout/LinedList"/>
    <dgm:cxn modelId="{61D019A5-AE58-417E-9B89-BF222594BAEF}" type="presOf" srcId="{8AA4E142-21FF-48D3-8E1B-BC3AF7F8DE83}" destId="{E3D8CC3E-D4E5-477C-9FE7-BDF0A2B80849}" srcOrd="0" destOrd="0" presId="urn:microsoft.com/office/officeart/2008/layout/LinedList"/>
    <dgm:cxn modelId="{0877BF7E-EEE2-4417-A288-886DC9D5ED6B}" type="presParOf" srcId="{181B7BC7-A375-4FF5-B85E-E97F7FCF57F2}" destId="{CB775ABC-BAA4-402E-AB44-2679A3EB36AC}" srcOrd="0" destOrd="0" presId="urn:microsoft.com/office/officeart/2008/layout/LinedList"/>
    <dgm:cxn modelId="{02BA5333-F043-4D11-A080-1220B05226E1}" type="presParOf" srcId="{181B7BC7-A375-4FF5-B85E-E97F7FCF57F2}" destId="{A2E87E38-026A-405A-A459-39EA4CA893EE}" srcOrd="1" destOrd="0" presId="urn:microsoft.com/office/officeart/2008/layout/LinedList"/>
    <dgm:cxn modelId="{634993D1-BEBF-46BE-9F75-AA769A43681D}" type="presParOf" srcId="{A2E87E38-026A-405A-A459-39EA4CA893EE}" destId="{6CB51F37-4D6D-4180-BE00-9B64992D232D}" srcOrd="0" destOrd="0" presId="urn:microsoft.com/office/officeart/2008/layout/LinedList"/>
    <dgm:cxn modelId="{D732BC25-77CC-45BF-8BC7-45BD50305C13}" type="presParOf" srcId="{A2E87E38-026A-405A-A459-39EA4CA893EE}" destId="{1895C286-41C7-4E45-9934-B1C3341B1027}" srcOrd="1" destOrd="0" presId="urn:microsoft.com/office/officeart/2008/layout/LinedList"/>
    <dgm:cxn modelId="{6F7DECE5-7823-4CDD-88FC-02C728F8FDBB}" type="presParOf" srcId="{181B7BC7-A375-4FF5-B85E-E97F7FCF57F2}" destId="{E9BA0C52-1BBE-4B2D-941A-DB7D0BF1F86F}" srcOrd="2" destOrd="0" presId="urn:microsoft.com/office/officeart/2008/layout/LinedList"/>
    <dgm:cxn modelId="{7E458DE8-7EB9-44BF-8C78-A03570B2E645}" type="presParOf" srcId="{181B7BC7-A375-4FF5-B85E-E97F7FCF57F2}" destId="{A238FB52-3F37-4828-A35B-82D22B7BBDFA}" srcOrd="3" destOrd="0" presId="urn:microsoft.com/office/officeart/2008/layout/LinedList"/>
    <dgm:cxn modelId="{2D4B4ADC-BCD0-46B4-81BF-1208AA34DB44}" type="presParOf" srcId="{A238FB52-3F37-4828-A35B-82D22B7BBDFA}" destId="{CD865108-4E9F-4388-84E1-A3AF92049B03}" srcOrd="0" destOrd="0" presId="urn:microsoft.com/office/officeart/2008/layout/LinedList"/>
    <dgm:cxn modelId="{10F184C4-2FBB-4D4F-B1A1-5B86AEB6F186}" type="presParOf" srcId="{A238FB52-3F37-4828-A35B-82D22B7BBDFA}" destId="{184F6B24-C38B-4D77-8348-763583410511}" srcOrd="1" destOrd="0" presId="urn:microsoft.com/office/officeart/2008/layout/LinedList"/>
    <dgm:cxn modelId="{74D3F73C-9ABE-4CC7-866A-7023DFA56F6A}" type="presParOf" srcId="{184F6B24-C38B-4D77-8348-763583410511}" destId="{0B024D43-26DF-4646-9A45-513B9EB3D092}" srcOrd="0" destOrd="0" presId="urn:microsoft.com/office/officeart/2008/layout/LinedList"/>
    <dgm:cxn modelId="{D934DFD3-C213-4AAB-B7E8-18D07164C08F}" type="presParOf" srcId="{184F6B24-C38B-4D77-8348-763583410511}" destId="{BA62A46B-9C7E-4050-8EA1-D9A28AAC3033}" srcOrd="1" destOrd="0" presId="urn:microsoft.com/office/officeart/2008/layout/LinedList"/>
    <dgm:cxn modelId="{D1D118C3-DF8C-4FD8-8611-301DF8184350}" type="presParOf" srcId="{BA62A46B-9C7E-4050-8EA1-D9A28AAC3033}" destId="{FEF0F0A9-1A4C-44A4-9C26-4495EA142463}" srcOrd="0" destOrd="0" presId="urn:microsoft.com/office/officeart/2008/layout/LinedList"/>
    <dgm:cxn modelId="{82D317B9-4380-4A4E-B391-06F774028FD9}" type="presParOf" srcId="{BA62A46B-9C7E-4050-8EA1-D9A28AAC3033}" destId="{E3D8CC3E-D4E5-477C-9FE7-BDF0A2B80849}" srcOrd="1" destOrd="0" presId="urn:microsoft.com/office/officeart/2008/layout/LinedList"/>
    <dgm:cxn modelId="{0CA36270-144B-4EA0-BB69-218D08868387}" type="presParOf" srcId="{BA62A46B-9C7E-4050-8EA1-D9A28AAC3033}" destId="{546A53A7-5886-4C56-B4D6-A029C3916072}" srcOrd="2" destOrd="0" presId="urn:microsoft.com/office/officeart/2008/layout/LinedList"/>
    <dgm:cxn modelId="{C666A50A-A079-4454-A1D2-69B65C3A209D}" type="presParOf" srcId="{184F6B24-C38B-4D77-8348-763583410511}" destId="{7BD24DF7-BA0D-43E3-8C8F-82BDD383B13D}" srcOrd="2" destOrd="0" presId="urn:microsoft.com/office/officeart/2008/layout/LinedList"/>
    <dgm:cxn modelId="{89A0AE65-B476-49C2-BF38-5F3B5E1C70E0}" type="presParOf" srcId="{184F6B24-C38B-4D77-8348-763583410511}" destId="{FDC88707-69D1-455F-B53D-820BB5C6971F}" srcOrd="3" destOrd="0" presId="urn:microsoft.com/office/officeart/2008/layout/LinedList"/>
    <dgm:cxn modelId="{96399F8C-B663-4F6A-B87E-D1E17182A37C}" type="presParOf" srcId="{184F6B24-C38B-4D77-8348-763583410511}" destId="{831FABBE-FF89-437D-AB9C-5165A8398B66}" srcOrd="4" destOrd="0" presId="urn:microsoft.com/office/officeart/2008/layout/LinedList"/>
    <dgm:cxn modelId="{DB9C4771-9CE6-4C24-A270-8B45D13AC081}" type="presParOf" srcId="{831FABBE-FF89-437D-AB9C-5165A8398B66}" destId="{1079238A-AB38-48BE-A02C-A2844E7DFD29}" srcOrd="0" destOrd="0" presId="urn:microsoft.com/office/officeart/2008/layout/LinedList"/>
    <dgm:cxn modelId="{9F436C08-B10E-4C37-ABA0-3F8F32A40FA7}" type="presParOf" srcId="{831FABBE-FF89-437D-AB9C-5165A8398B66}" destId="{A6FF811F-E1B1-4B9D-BD62-2962798727D7}" srcOrd="1" destOrd="0" presId="urn:microsoft.com/office/officeart/2008/layout/LinedList"/>
    <dgm:cxn modelId="{1CA26F7D-0CDA-4D1A-BA0D-2041C265584F}" type="presParOf" srcId="{831FABBE-FF89-437D-AB9C-5165A8398B66}" destId="{7093FCF8-D366-4797-B506-567331B81D7D}" srcOrd="2" destOrd="0" presId="urn:microsoft.com/office/officeart/2008/layout/LinedList"/>
    <dgm:cxn modelId="{605A17D8-60E9-434B-99EB-64A7DA309EEC}" type="presParOf" srcId="{184F6B24-C38B-4D77-8348-763583410511}" destId="{3F14403C-E2C1-47C9-BED2-CA713064A143}" srcOrd="5" destOrd="0" presId="urn:microsoft.com/office/officeart/2008/layout/LinedList"/>
    <dgm:cxn modelId="{53C27C2F-9FA9-42A2-8188-C3E8174C8EAA}" type="presParOf" srcId="{184F6B24-C38B-4D77-8348-763583410511}" destId="{DCB880C2-4867-4BBA-BBFE-AD5B94AF12E3}" srcOrd="6" destOrd="0" presId="urn:microsoft.com/office/officeart/2008/layout/LinedList"/>
    <dgm:cxn modelId="{57300F1F-79C8-431D-A9BC-5CF746F79EAB}" type="presParOf" srcId="{184F6B24-C38B-4D77-8348-763583410511}" destId="{4A877DB4-D279-4EA0-9AF0-E3E5F98D115A}" srcOrd="7" destOrd="0" presId="urn:microsoft.com/office/officeart/2008/layout/LinedList"/>
    <dgm:cxn modelId="{94F75139-2F28-4A1C-AAAE-DA4D4168D2A5}" type="presParOf" srcId="{4A877DB4-D279-4EA0-9AF0-E3E5F98D115A}" destId="{AA1DC7E4-59DC-426E-BCD5-FF64346544C0}" srcOrd="0" destOrd="0" presId="urn:microsoft.com/office/officeart/2008/layout/LinedList"/>
    <dgm:cxn modelId="{630B8481-77C7-4246-BB7A-8C528DBE52B0}" type="presParOf" srcId="{4A877DB4-D279-4EA0-9AF0-E3E5F98D115A}" destId="{62EFEFDB-4968-4A82-B70E-086709D69BA0}" srcOrd="1" destOrd="0" presId="urn:microsoft.com/office/officeart/2008/layout/LinedList"/>
    <dgm:cxn modelId="{E7D5FA6B-39C8-4DD0-AC57-B857C0949F29}" type="presParOf" srcId="{4A877DB4-D279-4EA0-9AF0-E3E5F98D115A}" destId="{F043F92A-11DC-4F06-A4C8-D8C289D63A00}" srcOrd="2" destOrd="0" presId="urn:microsoft.com/office/officeart/2008/layout/LinedList"/>
    <dgm:cxn modelId="{ADCECD2A-DC8B-4A3F-9DC2-6F583B010B38}" type="presParOf" srcId="{184F6B24-C38B-4D77-8348-763583410511}" destId="{9112AA2D-45FF-442A-AB10-66A5B1ED88C2}" srcOrd="8" destOrd="0" presId="urn:microsoft.com/office/officeart/2008/layout/LinedList"/>
    <dgm:cxn modelId="{D706FDC5-8CEB-4C90-9E53-4475AA73716E}" type="presParOf" srcId="{184F6B24-C38B-4D77-8348-763583410511}" destId="{1C10B698-A9CA-4B7A-9144-425F4C14E499}" srcOrd="9" destOrd="0" presId="urn:microsoft.com/office/officeart/2008/layout/LinedList"/>
    <dgm:cxn modelId="{00EABA02-769E-4E5D-BC98-28409CDFEEB2}" type="presParOf" srcId="{181B7BC7-A375-4FF5-B85E-E97F7FCF57F2}" destId="{60CA6B9D-F9B4-4625-B088-1567E318B27D}" srcOrd="4" destOrd="0" presId="urn:microsoft.com/office/officeart/2008/layout/LinedList"/>
    <dgm:cxn modelId="{C26B81F1-AB9B-472C-A748-49A463B73CDD}" type="presParOf" srcId="{181B7BC7-A375-4FF5-B85E-E97F7FCF57F2}" destId="{738C2D92-01C6-48A6-BD92-AA7495732F30}" srcOrd="5" destOrd="0" presId="urn:microsoft.com/office/officeart/2008/layout/LinedList"/>
    <dgm:cxn modelId="{D84553A9-A316-4308-AFD3-8070D70168C8}" type="presParOf" srcId="{738C2D92-01C6-48A6-BD92-AA7495732F30}" destId="{E097C149-BC21-49F7-B7CA-2738CF058AFA}" srcOrd="0" destOrd="0" presId="urn:microsoft.com/office/officeart/2008/layout/LinedList"/>
    <dgm:cxn modelId="{D15EB4CB-ADA8-4AA9-9F3C-CABFFE717DE6}" type="presParOf" srcId="{738C2D92-01C6-48A6-BD92-AA7495732F30}" destId="{56FC5E13-1E63-4B20-8A87-D1E8C99575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E09C29-67F6-47BB-86F6-E6D525C3A5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47F496-B721-4017-B959-35EC9771BFD4}">
      <dgm:prSet phldrT="[Testo]"/>
      <dgm:spPr/>
      <dgm:t>
        <a:bodyPr/>
        <a:lstStyle/>
        <a:p>
          <a:r>
            <a:rPr lang="it-IT" altLang="it-IT"/>
            <a:t>Sintomi di natura ischemica </a:t>
          </a:r>
          <a:endParaRPr lang="it-IT"/>
        </a:p>
      </dgm:t>
    </dgm:pt>
    <dgm:pt modelId="{CA10778C-9889-4872-9699-D6C6CD31375E}" type="parTrans" cxnId="{9C3F729A-1BE3-4ED2-8A58-DC9729B47ED7}">
      <dgm:prSet/>
      <dgm:spPr/>
      <dgm:t>
        <a:bodyPr/>
        <a:lstStyle/>
        <a:p>
          <a:endParaRPr lang="it-IT"/>
        </a:p>
      </dgm:t>
    </dgm:pt>
    <dgm:pt modelId="{22CEAE69-A3E1-4F2D-9990-8258FA6CEF49}" type="sibTrans" cxnId="{9C3F729A-1BE3-4ED2-8A58-DC9729B47ED7}">
      <dgm:prSet/>
      <dgm:spPr/>
      <dgm:t>
        <a:bodyPr/>
        <a:lstStyle/>
        <a:p>
          <a:endParaRPr lang="it-IT"/>
        </a:p>
      </dgm:t>
    </dgm:pt>
    <dgm:pt modelId="{A45D463F-298F-4421-A08B-5024020A3CD7}">
      <dgm:prSet/>
      <dgm:spPr/>
      <dgm:t>
        <a:bodyPr/>
        <a:lstStyle/>
        <a:p>
          <a:r>
            <a:rPr lang="it-IT" altLang="it-IT"/>
            <a:t>Pericardite</a:t>
          </a:r>
          <a:endParaRPr lang="it-IT" altLang="it-IT" dirty="0"/>
        </a:p>
      </dgm:t>
    </dgm:pt>
    <dgm:pt modelId="{DABC439A-365F-4F3C-A6E5-062CD743604A}" type="parTrans" cxnId="{A46EB92E-C833-4A18-9216-C20498687108}">
      <dgm:prSet/>
      <dgm:spPr/>
      <dgm:t>
        <a:bodyPr/>
        <a:lstStyle/>
        <a:p>
          <a:endParaRPr lang="it-IT"/>
        </a:p>
      </dgm:t>
    </dgm:pt>
    <dgm:pt modelId="{E5D974BE-0383-46F5-80DC-0565C00CC3BD}" type="sibTrans" cxnId="{A46EB92E-C833-4A18-9216-C20498687108}">
      <dgm:prSet/>
      <dgm:spPr/>
      <dgm:t>
        <a:bodyPr/>
        <a:lstStyle/>
        <a:p>
          <a:endParaRPr lang="it-IT"/>
        </a:p>
      </dgm:t>
    </dgm:pt>
    <dgm:pt modelId="{624EAEF3-E788-4B90-BE3A-6C72101A52E6}">
      <dgm:prSet/>
      <dgm:spPr/>
      <dgm:t>
        <a:bodyPr/>
        <a:lstStyle/>
        <a:p>
          <a:r>
            <a:rPr lang="it-IT" altLang="it-IT"/>
            <a:t>Aritmie </a:t>
          </a:r>
          <a:endParaRPr lang="it-IT" altLang="it-IT" dirty="0"/>
        </a:p>
      </dgm:t>
    </dgm:pt>
    <dgm:pt modelId="{51F8FCF6-B296-475E-92C9-8D805E1FAA03}" type="parTrans" cxnId="{BB4157FE-A47C-483E-8291-5A0EA3D9E37A}">
      <dgm:prSet/>
      <dgm:spPr/>
      <dgm:t>
        <a:bodyPr/>
        <a:lstStyle/>
        <a:p>
          <a:endParaRPr lang="it-IT"/>
        </a:p>
      </dgm:t>
    </dgm:pt>
    <dgm:pt modelId="{6669CBA3-0821-47AF-865B-709D4B6AE0A6}" type="sibTrans" cxnId="{BB4157FE-A47C-483E-8291-5A0EA3D9E37A}">
      <dgm:prSet/>
      <dgm:spPr/>
      <dgm:t>
        <a:bodyPr/>
        <a:lstStyle/>
        <a:p>
          <a:endParaRPr lang="it-IT"/>
        </a:p>
      </dgm:t>
    </dgm:pt>
    <dgm:pt modelId="{15574F79-AE6E-4991-9EA7-31D08AB6CAE3}">
      <dgm:prSet/>
      <dgm:spPr/>
      <dgm:t>
        <a:bodyPr/>
        <a:lstStyle/>
        <a:p>
          <a:r>
            <a:rPr lang="it-IT" altLang="it-IT"/>
            <a:t>Scompenso CC</a:t>
          </a:r>
          <a:endParaRPr lang="it-IT" altLang="it-IT" dirty="0"/>
        </a:p>
      </dgm:t>
    </dgm:pt>
    <dgm:pt modelId="{EF9E6641-EF71-4EBE-B5F0-A0DCBE64CB09}" type="parTrans" cxnId="{3C678314-A60A-4D43-8B6F-BB586AE328C6}">
      <dgm:prSet/>
      <dgm:spPr/>
      <dgm:t>
        <a:bodyPr/>
        <a:lstStyle/>
        <a:p>
          <a:endParaRPr lang="it-IT"/>
        </a:p>
      </dgm:t>
    </dgm:pt>
    <dgm:pt modelId="{33FAEE3D-2BE0-4F82-9016-C2A5131E022D}" type="sibTrans" cxnId="{3C678314-A60A-4D43-8B6F-BB586AE328C6}">
      <dgm:prSet/>
      <dgm:spPr/>
      <dgm:t>
        <a:bodyPr/>
        <a:lstStyle/>
        <a:p>
          <a:endParaRPr lang="it-IT"/>
        </a:p>
      </dgm:t>
    </dgm:pt>
    <dgm:pt modelId="{E5576DA2-1DA4-4569-82D3-A0B94C9D22B8}">
      <dgm:prSet/>
      <dgm:spPr/>
      <dgm:t>
        <a:bodyPr/>
        <a:lstStyle/>
        <a:p>
          <a:r>
            <a:rPr lang="it-IT" altLang="it-IT"/>
            <a:t>Ipertensione</a:t>
          </a:r>
          <a:endParaRPr lang="it-IT" altLang="it-IT" dirty="0"/>
        </a:p>
      </dgm:t>
    </dgm:pt>
    <dgm:pt modelId="{8D6F8D08-BA6F-458E-9535-BC91146748B5}" type="parTrans" cxnId="{F78160A3-F254-4C36-9BE5-A0382CF70CA2}">
      <dgm:prSet/>
      <dgm:spPr/>
      <dgm:t>
        <a:bodyPr/>
        <a:lstStyle/>
        <a:p>
          <a:endParaRPr lang="it-IT"/>
        </a:p>
      </dgm:t>
    </dgm:pt>
    <dgm:pt modelId="{93032833-780E-4F8D-AE88-469F9E576524}" type="sibTrans" cxnId="{F78160A3-F254-4C36-9BE5-A0382CF70CA2}">
      <dgm:prSet/>
      <dgm:spPr/>
      <dgm:t>
        <a:bodyPr/>
        <a:lstStyle/>
        <a:p>
          <a:endParaRPr lang="it-IT"/>
        </a:p>
      </dgm:t>
    </dgm:pt>
    <dgm:pt modelId="{CB26F9A3-CE23-4A86-8672-3323925C754C}">
      <dgm:prSet/>
      <dgm:spPr/>
      <dgm:t>
        <a:bodyPr/>
        <a:lstStyle/>
        <a:p>
          <a:r>
            <a:rPr lang="it-IT" altLang="it-IT"/>
            <a:t>Anomalie ECG</a:t>
          </a:r>
          <a:endParaRPr lang="it-IT" altLang="it-IT" dirty="0"/>
        </a:p>
      </dgm:t>
    </dgm:pt>
    <dgm:pt modelId="{6AFCF57A-3F3F-44D0-A3F1-7AA3F5FB79B1}" type="parTrans" cxnId="{8A8BF06C-FD88-4847-BF06-86C38D033FFA}">
      <dgm:prSet/>
      <dgm:spPr/>
      <dgm:t>
        <a:bodyPr/>
        <a:lstStyle/>
        <a:p>
          <a:endParaRPr lang="it-IT"/>
        </a:p>
      </dgm:t>
    </dgm:pt>
    <dgm:pt modelId="{57BA2FD6-B94E-4DCA-A8EC-FB75A8EDF89F}" type="sibTrans" cxnId="{8A8BF06C-FD88-4847-BF06-86C38D033FFA}">
      <dgm:prSet/>
      <dgm:spPr/>
      <dgm:t>
        <a:bodyPr/>
        <a:lstStyle/>
        <a:p>
          <a:endParaRPr lang="it-IT"/>
        </a:p>
      </dgm:t>
    </dgm:pt>
    <dgm:pt modelId="{D2C1824A-62DC-4D98-9813-471F8B7DF7C2}" type="pres">
      <dgm:prSet presAssocID="{3BE09C29-67F6-47BB-86F6-E6D525C3A5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6ACA1FC-6B45-4DB9-B728-706E135B1C9F}" type="pres">
      <dgm:prSet presAssocID="{D747F496-B721-4017-B959-35EC9771BFD4}" presName="thickLine" presStyleLbl="alignNode1" presStyleIdx="0" presStyleCnt="6"/>
      <dgm:spPr/>
    </dgm:pt>
    <dgm:pt modelId="{86574747-EA4C-4B23-943D-7BF92CBA5E37}" type="pres">
      <dgm:prSet presAssocID="{D747F496-B721-4017-B959-35EC9771BFD4}" presName="horz1" presStyleCnt="0"/>
      <dgm:spPr/>
    </dgm:pt>
    <dgm:pt modelId="{734BFF22-E7DE-4B5F-9B1A-CFDA2BB0599A}" type="pres">
      <dgm:prSet presAssocID="{D747F496-B721-4017-B959-35EC9771BFD4}" presName="tx1" presStyleLbl="revTx" presStyleIdx="0" presStyleCnt="6"/>
      <dgm:spPr/>
      <dgm:t>
        <a:bodyPr/>
        <a:lstStyle/>
        <a:p>
          <a:endParaRPr lang="it-IT"/>
        </a:p>
      </dgm:t>
    </dgm:pt>
    <dgm:pt modelId="{E95837F3-AA45-4B0F-AF11-FDA32ADC9DC7}" type="pres">
      <dgm:prSet presAssocID="{D747F496-B721-4017-B959-35EC9771BFD4}" presName="vert1" presStyleCnt="0"/>
      <dgm:spPr/>
    </dgm:pt>
    <dgm:pt modelId="{756F602F-B2A0-4099-9F57-C6EE9184CFF2}" type="pres">
      <dgm:prSet presAssocID="{A45D463F-298F-4421-A08B-5024020A3CD7}" presName="thickLine" presStyleLbl="alignNode1" presStyleIdx="1" presStyleCnt="6"/>
      <dgm:spPr/>
    </dgm:pt>
    <dgm:pt modelId="{32F6C203-8BE2-4242-B6F1-375A13203B3C}" type="pres">
      <dgm:prSet presAssocID="{A45D463F-298F-4421-A08B-5024020A3CD7}" presName="horz1" presStyleCnt="0"/>
      <dgm:spPr/>
    </dgm:pt>
    <dgm:pt modelId="{AE2CFF87-CBD2-4266-B014-CBB7955BABC2}" type="pres">
      <dgm:prSet presAssocID="{A45D463F-298F-4421-A08B-5024020A3CD7}" presName="tx1" presStyleLbl="revTx" presStyleIdx="1" presStyleCnt="6"/>
      <dgm:spPr/>
      <dgm:t>
        <a:bodyPr/>
        <a:lstStyle/>
        <a:p>
          <a:endParaRPr lang="it-IT"/>
        </a:p>
      </dgm:t>
    </dgm:pt>
    <dgm:pt modelId="{28D22455-E77B-440D-B4B8-7933B4FDFD5C}" type="pres">
      <dgm:prSet presAssocID="{A45D463F-298F-4421-A08B-5024020A3CD7}" presName="vert1" presStyleCnt="0"/>
      <dgm:spPr/>
    </dgm:pt>
    <dgm:pt modelId="{82EFE2FF-5EE1-4839-B05C-B32873C8B696}" type="pres">
      <dgm:prSet presAssocID="{624EAEF3-E788-4B90-BE3A-6C72101A52E6}" presName="thickLine" presStyleLbl="alignNode1" presStyleIdx="2" presStyleCnt="6"/>
      <dgm:spPr/>
    </dgm:pt>
    <dgm:pt modelId="{3A425677-BEB0-4F70-9B83-2081CD647D7D}" type="pres">
      <dgm:prSet presAssocID="{624EAEF3-E788-4B90-BE3A-6C72101A52E6}" presName="horz1" presStyleCnt="0"/>
      <dgm:spPr/>
    </dgm:pt>
    <dgm:pt modelId="{1B593870-5C28-4590-9D7B-9554163F9DFE}" type="pres">
      <dgm:prSet presAssocID="{624EAEF3-E788-4B90-BE3A-6C72101A52E6}" presName="tx1" presStyleLbl="revTx" presStyleIdx="2" presStyleCnt="6"/>
      <dgm:spPr/>
      <dgm:t>
        <a:bodyPr/>
        <a:lstStyle/>
        <a:p>
          <a:endParaRPr lang="it-IT"/>
        </a:p>
      </dgm:t>
    </dgm:pt>
    <dgm:pt modelId="{15E36AAC-9D9A-4B7E-AE76-DB97CA400AB8}" type="pres">
      <dgm:prSet presAssocID="{624EAEF3-E788-4B90-BE3A-6C72101A52E6}" presName="vert1" presStyleCnt="0"/>
      <dgm:spPr/>
    </dgm:pt>
    <dgm:pt modelId="{7EA685F6-9CAE-421A-A2F9-89708F5ECF31}" type="pres">
      <dgm:prSet presAssocID="{15574F79-AE6E-4991-9EA7-31D08AB6CAE3}" presName="thickLine" presStyleLbl="alignNode1" presStyleIdx="3" presStyleCnt="6"/>
      <dgm:spPr/>
    </dgm:pt>
    <dgm:pt modelId="{1370DECC-229A-44A0-BD38-BDBF4643CA03}" type="pres">
      <dgm:prSet presAssocID="{15574F79-AE6E-4991-9EA7-31D08AB6CAE3}" presName="horz1" presStyleCnt="0"/>
      <dgm:spPr/>
    </dgm:pt>
    <dgm:pt modelId="{B20DC910-9158-4D2C-AD2C-F85D1CF270FA}" type="pres">
      <dgm:prSet presAssocID="{15574F79-AE6E-4991-9EA7-31D08AB6CAE3}" presName="tx1" presStyleLbl="revTx" presStyleIdx="3" presStyleCnt="6"/>
      <dgm:spPr/>
      <dgm:t>
        <a:bodyPr/>
        <a:lstStyle/>
        <a:p>
          <a:endParaRPr lang="it-IT"/>
        </a:p>
      </dgm:t>
    </dgm:pt>
    <dgm:pt modelId="{98835C54-4975-4AE1-A184-6066EC88C8DC}" type="pres">
      <dgm:prSet presAssocID="{15574F79-AE6E-4991-9EA7-31D08AB6CAE3}" presName="vert1" presStyleCnt="0"/>
      <dgm:spPr/>
    </dgm:pt>
    <dgm:pt modelId="{8C455B92-96E5-4283-A0A0-CC8CF76A4EA2}" type="pres">
      <dgm:prSet presAssocID="{E5576DA2-1DA4-4569-82D3-A0B94C9D22B8}" presName="thickLine" presStyleLbl="alignNode1" presStyleIdx="4" presStyleCnt="6"/>
      <dgm:spPr/>
    </dgm:pt>
    <dgm:pt modelId="{142DE433-2044-4CD6-BAB2-76FF4599B8F4}" type="pres">
      <dgm:prSet presAssocID="{E5576DA2-1DA4-4569-82D3-A0B94C9D22B8}" presName="horz1" presStyleCnt="0"/>
      <dgm:spPr/>
    </dgm:pt>
    <dgm:pt modelId="{3F81360A-4FC1-4C31-8ADA-74A5564E9F37}" type="pres">
      <dgm:prSet presAssocID="{E5576DA2-1DA4-4569-82D3-A0B94C9D22B8}" presName="tx1" presStyleLbl="revTx" presStyleIdx="4" presStyleCnt="6"/>
      <dgm:spPr/>
      <dgm:t>
        <a:bodyPr/>
        <a:lstStyle/>
        <a:p>
          <a:endParaRPr lang="it-IT"/>
        </a:p>
      </dgm:t>
    </dgm:pt>
    <dgm:pt modelId="{C62F7DF5-255C-439F-BC21-A8C1596BD0FB}" type="pres">
      <dgm:prSet presAssocID="{E5576DA2-1DA4-4569-82D3-A0B94C9D22B8}" presName="vert1" presStyleCnt="0"/>
      <dgm:spPr/>
    </dgm:pt>
    <dgm:pt modelId="{FE0D849F-D34F-4F33-8529-53E4FC665A11}" type="pres">
      <dgm:prSet presAssocID="{CB26F9A3-CE23-4A86-8672-3323925C754C}" presName="thickLine" presStyleLbl="alignNode1" presStyleIdx="5" presStyleCnt="6"/>
      <dgm:spPr/>
    </dgm:pt>
    <dgm:pt modelId="{BBA99384-4320-4DA7-B29F-1314FBB96E0C}" type="pres">
      <dgm:prSet presAssocID="{CB26F9A3-CE23-4A86-8672-3323925C754C}" presName="horz1" presStyleCnt="0"/>
      <dgm:spPr/>
    </dgm:pt>
    <dgm:pt modelId="{7E42B9C4-688B-4CAA-B876-D37D9747B77D}" type="pres">
      <dgm:prSet presAssocID="{CB26F9A3-CE23-4A86-8672-3323925C754C}" presName="tx1" presStyleLbl="revTx" presStyleIdx="5" presStyleCnt="6"/>
      <dgm:spPr/>
      <dgm:t>
        <a:bodyPr/>
        <a:lstStyle/>
        <a:p>
          <a:endParaRPr lang="it-IT"/>
        </a:p>
      </dgm:t>
    </dgm:pt>
    <dgm:pt modelId="{D9806232-767F-4E44-BC8C-E0E80999E365}" type="pres">
      <dgm:prSet presAssocID="{CB26F9A3-CE23-4A86-8672-3323925C754C}" presName="vert1" presStyleCnt="0"/>
      <dgm:spPr/>
    </dgm:pt>
  </dgm:ptLst>
  <dgm:cxnLst>
    <dgm:cxn modelId="{DFFA0268-5045-480C-AD49-F2A858BE7BE0}" type="presOf" srcId="{D747F496-B721-4017-B959-35EC9771BFD4}" destId="{734BFF22-E7DE-4B5F-9B1A-CFDA2BB0599A}" srcOrd="0" destOrd="0" presId="urn:microsoft.com/office/officeart/2008/layout/LinedList"/>
    <dgm:cxn modelId="{9C3F729A-1BE3-4ED2-8A58-DC9729B47ED7}" srcId="{3BE09C29-67F6-47BB-86F6-E6D525C3A5C6}" destId="{D747F496-B721-4017-B959-35EC9771BFD4}" srcOrd="0" destOrd="0" parTransId="{CA10778C-9889-4872-9699-D6C6CD31375E}" sibTransId="{22CEAE69-A3E1-4F2D-9990-8258FA6CEF49}"/>
    <dgm:cxn modelId="{BB4157FE-A47C-483E-8291-5A0EA3D9E37A}" srcId="{3BE09C29-67F6-47BB-86F6-E6D525C3A5C6}" destId="{624EAEF3-E788-4B90-BE3A-6C72101A52E6}" srcOrd="2" destOrd="0" parTransId="{51F8FCF6-B296-475E-92C9-8D805E1FAA03}" sibTransId="{6669CBA3-0821-47AF-865B-709D4B6AE0A6}"/>
    <dgm:cxn modelId="{CBA67C61-FD7D-4F5B-88D7-DA7634C7D6CC}" type="presOf" srcId="{E5576DA2-1DA4-4569-82D3-A0B94C9D22B8}" destId="{3F81360A-4FC1-4C31-8ADA-74A5564E9F37}" srcOrd="0" destOrd="0" presId="urn:microsoft.com/office/officeart/2008/layout/LinedList"/>
    <dgm:cxn modelId="{A46EB92E-C833-4A18-9216-C20498687108}" srcId="{3BE09C29-67F6-47BB-86F6-E6D525C3A5C6}" destId="{A45D463F-298F-4421-A08B-5024020A3CD7}" srcOrd="1" destOrd="0" parTransId="{DABC439A-365F-4F3C-A6E5-062CD743604A}" sibTransId="{E5D974BE-0383-46F5-80DC-0565C00CC3BD}"/>
    <dgm:cxn modelId="{F78160A3-F254-4C36-9BE5-A0382CF70CA2}" srcId="{3BE09C29-67F6-47BB-86F6-E6D525C3A5C6}" destId="{E5576DA2-1DA4-4569-82D3-A0B94C9D22B8}" srcOrd="4" destOrd="0" parTransId="{8D6F8D08-BA6F-458E-9535-BC91146748B5}" sibTransId="{93032833-780E-4F8D-AE88-469F9E576524}"/>
    <dgm:cxn modelId="{AD99F5F8-9420-4590-B394-7976CEAA60DF}" type="presOf" srcId="{3BE09C29-67F6-47BB-86F6-E6D525C3A5C6}" destId="{D2C1824A-62DC-4D98-9813-471F8B7DF7C2}" srcOrd="0" destOrd="0" presId="urn:microsoft.com/office/officeart/2008/layout/LinedList"/>
    <dgm:cxn modelId="{DA240CE6-4E3A-470C-8077-11A757336389}" type="presOf" srcId="{CB26F9A3-CE23-4A86-8672-3323925C754C}" destId="{7E42B9C4-688B-4CAA-B876-D37D9747B77D}" srcOrd="0" destOrd="0" presId="urn:microsoft.com/office/officeart/2008/layout/LinedList"/>
    <dgm:cxn modelId="{8A8BF06C-FD88-4847-BF06-86C38D033FFA}" srcId="{3BE09C29-67F6-47BB-86F6-E6D525C3A5C6}" destId="{CB26F9A3-CE23-4A86-8672-3323925C754C}" srcOrd="5" destOrd="0" parTransId="{6AFCF57A-3F3F-44D0-A3F1-7AA3F5FB79B1}" sibTransId="{57BA2FD6-B94E-4DCA-A8EC-FB75A8EDF89F}"/>
    <dgm:cxn modelId="{E60D78D3-FA36-49CB-9B20-C336CCFE0D9F}" type="presOf" srcId="{A45D463F-298F-4421-A08B-5024020A3CD7}" destId="{AE2CFF87-CBD2-4266-B014-CBB7955BABC2}" srcOrd="0" destOrd="0" presId="urn:microsoft.com/office/officeart/2008/layout/LinedList"/>
    <dgm:cxn modelId="{3C678314-A60A-4D43-8B6F-BB586AE328C6}" srcId="{3BE09C29-67F6-47BB-86F6-E6D525C3A5C6}" destId="{15574F79-AE6E-4991-9EA7-31D08AB6CAE3}" srcOrd="3" destOrd="0" parTransId="{EF9E6641-EF71-4EBE-B5F0-A0DCBE64CB09}" sibTransId="{33FAEE3D-2BE0-4F82-9016-C2A5131E022D}"/>
    <dgm:cxn modelId="{5BEA2BDB-5B35-4602-AE1B-51C01873E500}" type="presOf" srcId="{624EAEF3-E788-4B90-BE3A-6C72101A52E6}" destId="{1B593870-5C28-4590-9D7B-9554163F9DFE}" srcOrd="0" destOrd="0" presId="urn:microsoft.com/office/officeart/2008/layout/LinedList"/>
    <dgm:cxn modelId="{1E22CE2A-71C7-4A7C-8472-6BB4EB415946}" type="presOf" srcId="{15574F79-AE6E-4991-9EA7-31D08AB6CAE3}" destId="{B20DC910-9158-4D2C-AD2C-F85D1CF270FA}" srcOrd="0" destOrd="0" presId="urn:microsoft.com/office/officeart/2008/layout/LinedList"/>
    <dgm:cxn modelId="{805D453F-AEC4-418E-B510-CB1430BC04D3}" type="presParOf" srcId="{D2C1824A-62DC-4D98-9813-471F8B7DF7C2}" destId="{C6ACA1FC-6B45-4DB9-B728-706E135B1C9F}" srcOrd="0" destOrd="0" presId="urn:microsoft.com/office/officeart/2008/layout/LinedList"/>
    <dgm:cxn modelId="{45C7F540-2700-460C-BEDA-8C6E21C75052}" type="presParOf" srcId="{D2C1824A-62DC-4D98-9813-471F8B7DF7C2}" destId="{86574747-EA4C-4B23-943D-7BF92CBA5E37}" srcOrd="1" destOrd="0" presId="urn:microsoft.com/office/officeart/2008/layout/LinedList"/>
    <dgm:cxn modelId="{493B015F-1066-4A31-B55D-643A2AED3EA6}" type="presParOf" srcId="{86574747-EA4C-4B23-943D-7BF92CBA5E37}" destId="{734BFF22-E7DE-4B5F-9B1A-CFDA2BB0599A}" srcOrd="0" destOrd="0" presId="urn:microsoft.com/office/officeart/2008/layout/LinedList"/>
    <dgm:cxn modelId="{59B89A4C-67E8-4399-989B-4ACEFDCCDCB5}" type="presParOf" srcId="{86574747-EA4C-4B23-943D-7BF92CBA5E37}" destId="{E95837F3-AA45-4B0F-AF11-FDA32ADC9DC7}" srcOrd="1" destOrd="0" presId="urn:microsoft.com/office/officeart/2008/layout/LinedList"/>
    <dgm:cxn modelId="{3A41A12A-1175-4163-8B92-512559D6267F}" type="presParOf" srcId="{D2C1824A-62DC-4D98-9813-471F8B7DF7C2}" destId="{756F602F-B2A0-4099-9F57-C6EE9184CFF2}" srcOrd="2" destOrd="0" presId="urn:microsoft.com/office/officeart/2008/layout/LinedList"/>
    <dgm:cxn modelId="{EB76EA03-871A-47F7-BE11-B0875FD609F1}" type="presParOf" srcId="{D2C1824A-62DC-4D98-9813-471F8B7DF7C2}" destId="{32F6C203-8BE2-4242-B6F1-375A13203B3C}" srcOrd="3" destOrd="0" presId="urn:microsoft.com/office/officeart/2008/layout/LinedList"/>
    <dgm:cxn modelId="{D43F174A-3CC9-4D60-8031-E1429BE8E82E}" type="presParOf" srcId="{32F6C203-8BE2-4242-B6F1-375A13203B3C}" destId="{AE2CFF87-CBD2-4266-B014-CBB7955BABC2}" srcOrd="0" destOrd="0" presId="urn:microsoft.com/office/officeart/2008/layout/LinedList"/>
    <dgm:cxn modelId="{F94AF1A9-1EE8-4A1C-84F2-CE6FE79023F5}" type="presParOf" srcId="{32F6C203-8BE2-4242-B6F1-375A13203B3C}" destId="{28D22455-E77B-440D-B4B8-7933B4FDFD5C}" srcOrd="1" destOrd="0" presId="urn:microsoft.com/office/officeart/2008/layout/LinedList"/>
    <dgm:cxn modelId="{9DD1DD75-7F0D-435F-AAD7-B9A9A6E2E4D0}" type="presParOf" srcId="{D2C1824A-62DC-4D98-9813-471F8B7DF7C2}" destId="{82EFE2FF-5EE1-4839-B05C-B32873C8B696}" srcOrd="4" destOrd="0" presId="urn:microsoft.com/office/officeart/2008/layout/LinedList"/>
    <dgm:cxn modelId="{8D5A5283-5EEB-4A6C-85A9-E070D70767BE}" type="presParOf" srcId="{D2C1824A-62DC-4D98-9813-471F8B7DF7C2}" destId="{3A425677-BEB0-4F70-9B83-2081CD647D7D}" srcOrd="5" destOrd="0" presId="urn:microsoft.com/office/officeart/2008/layout/LinedList"/>
    <dgm:cxn modelId="{25AE7519-C97E-4D20-A15B-231C13A2F667}" type="presParOf" srcId="{3A425677-BEB0-4F70-9B83-2081CD647D7D}" destId="{1B593870-5C28-4590-9D7B-9554163F9DFE}" srcOrd="0" destOrd="0" presId="urn:microsoft.com/office/officeart/2008/layout/LinedList"/>
    <dgm:cxn modelId="{5F23D49D-C497-4C44-BFCF-118C1E203EFE}" type="presParOf" srcId="{3A425677-BEB0-4F70-9B83-2081CD647D7D}" destId="{15E36AAC-9D9A-4B7E-AE76-DB97CA400AB8}" srcOrd="1" destOrd="0" presId="urn:microsoft.com/office/officeart/2008/layout/LinedList"/>
    <dgm:cxn modelId="{629DF976-AD5D-47E5-88C9-37BAC9ED5683}" type="presParOf" srcId="{D2C1824A-62DC-4D98-9813-471F8B7DF7C2}" destId="{7EA685F6-9CAE-421A-A2F9-89708F5ECF31}" srcOrd="6" destOrd="0" presId="urn:microsoft.com/office/officeart/2008/layout/LinedList"/>
    <dgm:cxn modelId="{7ADE7DBF-9610-45CA-90D1-4ABE61812225}" type="presParOf" srcId="{D2C1824A-62DC-4D98-9813-471F8B7DF7C2}" destId="{1370DECC-229A-44A0-BD38-BDBF4643CA03}" srcOrd="7" destOrd="0" presId="urn:microsoft.com/office/officeart/2008/layout/LinedList"/>
    <dgm:cxn modelId="{4105F070-00BD-4DB1-8064-AAA6B6CE2F20}" type="presParOf" srcId="{1370DECC-229A-44A0-BD38-BDBF4643CA03}" destId="{B20DC910-9158-4D2C-AD2C-F85D1CF270FA}" srcOrd="0" destOrd="0" presId="urn:microsoft.com/office/officeart/2008/layout/LinedList"/>
    <dgm:cxn modelId="{8208F61D-BDCB-4B97-85EF-E867BDD44226}" type="presParOf" srcId="{1370DECC-229A-44A0-BD38-BDBF4643CA03}" destId="{98835C54-4975-4AE1-A184-6066EC88C8DC}" srcOrd="1" destOrd="0" presId="urn:microsoft.com/office/officeart/2008/layout/LinedList"/>
    <dgm:cxn modelId="{071CC13B-6253-4F9D-8BEE-1553D10D815B}" type="presParOf" srcId="{D2C1824A-62DC-4D98-9813-471F8B7DF7C2}" destId="{8C455B92-96E5-4283-A0A0-CC8CF76A4EA2}" srcOrd="8" destOrd="0" presId="urn:microsoft.com/office/officeart/2008/layout/LinedList"/>
    <dgm:cxn modelId="{9E18668B-1069-4DE2-B5E2-13F52382FF0D}" type="presParOf" srcId="{D2C1824A-62DC-4D98-9813-471F8B7DF7C2}" destId="{142DE433-2044-4CD6-BAB2-76FF4599B8F4}" srcOrd="9" destOrd="0" presId="urn:microsoft.com/office/officeart/2008/layout/LinedList"/>
    <dgm:cxn modelId="{B0AA7985-AA9F-4439-8D5C-37A2DEAF8ACE}" type="presParOf" srcId="{142DE433-2044-4CD6-BAB2-76FF4599B8F4}" destId="{3F81360A-4FC1-4C31-8ADA-74A5564E9F37}" srcOrd="0" destOrd="0" presId="urn:microsoft.com/office/officeart/2008/layout/LinedList"/>
    <dgm:cxn modelId="{E9A4D9D1-669E-4748-A22C-47826ECEA013}" type="presParOf" srcId="{142DE433-2044-4CD6-BAB2-76FF4599B8F4}" destId="{C62F7DF5-255C-439F-BC21-A8C1596BD0FB}" srcOrd="1" destOrd="0" presId="urn:microsoft.com/office/officeart/2008/layout/LinedList"/>
    <dgm:cxn modelId="{B9E22DB9-DF4A-4FE1-92C9-70DEAB3D4A71}" type="presParOf" srcId="{D2C1824A-62DC-4D98-9813-471F8B7DF7C2}" destId="{FE0D849F-D34F-4F33-8529-53E4FC665A11}" srcOrd="10" destOrd="0" presId="urn:microsoft.com/office/officeart/2008/layout/LinedList"/>
    <dgm:cxn modelId="{54C26BF5-A7C3-4891-BA06-CB7F7F2E5351}" type="presParOf" srcId="{D2C1824A-62DC-4D98-9813-471F8B7DF7C2}" destId="{BBA99384-4320-4DA7-B29F-1314FBB96E0C}" srcOrd="11" destOrd="0" presId="urn:microsoft.com/office/officeart/2008/layout/LinedList"/>
    <dgm:cxn modelId="{D6BCF6E7-026A-45AB-A084-CCE413BECF7F}" type="presParOf" srcId="{BBA99384-4320-4DA7-B29F-1314FBB96E0C}" destId="{7E42B9C4-688B-4CAA-B876-D37D9747B77D}" srcOrd="0" destOrd="0" presId="urn:microsoft.com/office/officeart/2008/layout/LinedList"/>
    <dgm:cxn modelId="{4EC0C069-3965-408A-8773-FC3E3B1B89EA}" type="presParOf" srcId="{BBA99384-4320-4DA7-B29F-1314FBB96E0C}" destId="{D9806232-767F-4E44-BC8C-E0E80999E3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3D315-7882-437A-877C-33FB7B866F6D}">
      <dsp:nvSpPr>
        <dsp:cNvPr id="0" name=""/>
        <dsp:cNvSpPr/>
      </dsp:nvSpPr>
      <dsp:spPr>
        <a:xfrm rot="10800000">
          <a:off x="2023586" y="2961"/>
          <a:ext cx="7425705" cy="6128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3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/>
            <a:t>Febbre o febbricola</a:t>
          </a:r>
          <a:endParaRPr lang="it-IT" sz="2800" kern="1200"/>
        </a:p>
      </dsp:txBody>
      <dsp:txXfrm rot="10800000">
        <a:off x="2176787" y="2961"/>
        <a:ext cx="7272504" cy="612806"/>
      </dsp:txXfrm>
    </dsp:sp>
    <dsp:sp modelId="{BEFC4CF4-39AE-4E00-9303-236B6F00EFCE}">
      <dsp:nvSpPr>
        <dsp:cNvPr id="0" name=""/>
        <dsp:cNvSpPr/>
      </dsp:nvSpPr>
      <dsp:spPr>
        <a:xfrm>
          <a:off x="1717182" y="2961"/>
          <a:ext cx="612806" cy="61280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78A0A-262E-4387-9AED-E7881E642A5E}">
      <dsp:nvSpPr>
        <dsp:cNvPr id="0" name=""/>
        <dsp:cNvSpPr/>
      </dsp:nvSpPr>
      <dsp:spPr>
        <a:xfrm rot="10800000">
          <a:off x="2023586" y="798695"/>
          <a:ext cx="7425705" cy="6128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3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/>
            <a:t>Astenia</a:t>
          </a:r>
          <a:endParaRPr lang="it-IT" altLang="it-IT" sz="2800" kern="1200" dirty="0"/>
        </a:p>
      </dsp:txBody>
      <dsp:txXfrm rot="10800000">
        <a:off x="2176787" y="798695"/>
        <a:ext cx="7272504" cy="612806"/>
      </dsp:txXfrm>
    </dsp:sp>
    <dsp:sp modelId="{B9906241-647E-4B42-9EC7-078587950644}">
      <dsp:nvSpPr>
        <dsp:cNvPr id="0" name=""/>
        <dsp:cNvSpPr/>
      </dsp:nvSpPr>
      <dsp:spPr>
        <a:xfrm>
          <a:off x="1717182" y="798695"/>
          <a:ext cx="612806" cy="61280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AF7E8-05D8-443D-8A6F-16D5A7E7E465}">
      <dsp:nvSpPr>
        <dsp:cNvPr id="0" name=""/>
        <dsp:cNvSpPr/>
      </dsp:nvSpPr>
      <dsp:spPr>
        <a:xfrm rot="10800000">
          <a:off x="2023586" y="1594429"/>
          <a:ext cx="7425705" cy="6128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3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/>
            <a:t>Calo ponderale</a:t>
          </a:r>
          <a:endParaRPr lang="it-IT" altLang="it-IT" sz="2800" kern="1200" dirty="0"/>
        </a:p>
      </dsp:txBody>
      <dsp:txXfrm rot="10800000">
        <a:off x="2176787" y="1594429"/>
        <a:ext cx="7272504" cy="612806"/>
      </dsp:txXfrm>
    </dsp:sp>
    <dsp:sp modelId="{6AF89574-ECB6-43DA-82F0-7BAF3913FDDA}">
      <dsp:nvSpPr>
        <dsp:cNvPr id="0" name=""/>
        <dsp:cNvSpPr/>
      </dsp:nvSpPr>
      <dsp:spPr>
        <a:xfrm>
          <a:off x="1717182" y="1594429"/>
          <a:ext cx="612806" cy="61280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99FCA-D0A3-4458-9242-1B20ADC6FE0F}">
      <dsp:nvSpPr>
        <dsp:cNvPr id="0" name=""/>
        <dsp:cNvSpPr/>
      </dsp:nvSpPr>
      <dsp:spPr>
        <a:xfrm rot="10800000">
          <a:off x="2023586" y="2390163"/>
          <a:ext cx="7425705" cy="6128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3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/>
            <a:t>Artromialgie e/o artriti</a:t>
          </a:r>
          <a:endParaRPr lang="it-IT" altLang="it-IT" sz="2800" kern="1200" dirty="0"/>
        </a:p>
      </dsp:txBody>
      <dsp:txXfrm rot="10800000">
        <a:off x="2176787" y="2390163"/>
        <a:ext cx="7272504" cy="612806"/>
      </dsp:txXfrm>
    </dsp:sp>
    <dsp:sp modelId="{51144DA3-65AD-4D0F-BB2D-EA6C8FEF628F}">
      <dsp:nvSpPr>
        <dsp:cNvPr id="0" name=""/>
        <dsp:cNvSpPr/>
      </dsp:nvSpPr>
      <dsp:spPr>
        <a:xfrm>
          <a:off x="1717182" y="2390163"/>
          <a:ext cx="612806" cy="61280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9A4B0-9F1C-49E5-BA5C-03FB2371B6FB}">
      <dsp:nvSpPr>
        <dsp:cNvPr id="0" name=""/>
        <dsp:cNvSpPr/>
      </dsp:nvSpPr>
      <dsp:spPr>
        <a:xfrm rot="10800000">
          <a:off x="2023586" y="3185897"/>
          <a:ext cx="7425705" cy="6128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3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/>
            <a:t>Anemia </a:t>
          </a:r>
          <a:endParaRPr lang="it-IT" altLang="it-IT" sz="2800" kern="1200" dirty="0"/>
        </a:p>
      </dsp:txBody>
      <dsp:txXfrm rot="10800000">
        <a:off x="2176787" y="3185897"/>
        <a:ext cx="7272504" cy="612806"/>
      </dsp:txXfrm>
    </dsp:sp>
    <dsp:sp modelId="{69B45699-D9D5-47AC-BE6C-053ECA037B49}">
      <dsp:nvSpPr>
        <dsp:cNvPr id="0" name=""/>
        <dsp:cNvSpPr/>
      </dsp:nvSpPr>
      <dsp:spPr>
        <a:xfrm>
          <a:off x="1717182" y="3185897"/>
          <a:ext cx="612806" cy="612806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E165A-E4CD-4B17-94D0-F2957B9FFB24}">
      <dsp:nvSpPr>
        <dsp:cNvPr id="0" name=""/>
        <dsp:cNvSpPr/>
      </dsp:nvSpPr>
      <dsp:spPr>
        <a:xfrm rot="10800000">
          <a:off x="2023586" y="3981631"/>
          <a:ext cx="7425705" cy="6128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3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/>
            <a:t>VES e PCR elevate</a:t>
          </a:r>
          <a:endParaRPr lang="it-IT" altLang="it-IT" sz="2800" kern="1200" dirty="0"/>
        </a:p>
      </dsp:txBody>
      <dsp:txXfrm rot="10800000">
        <a:off x="2176787" y="3981631"/>
        <a:ext cx="7272504" cy="612806"/>
      </dsp:txXfrm>
    </dsp:sp>
    <dsp:sp modelId="{B2F50510-CE7E-45AC-866E-0D5B9D4B74A4}">
      <dsp:nvSpPr>
        <dsp:cNvPr id="0" name=""/>
        <dsp:cNvSpPr/>
      </dsp:nvSpPr>
      <dsp:spPr>
        <a:xfrm>
          <a:off x="1717182" y="3981631"/>
          <a:ext cx="612806" cy="612806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30000" r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0455-F467-4A6A-82BC-C721AF5E7B23}">
      <dsp:nvSpPr>
        <dsp:cNvPr id="0" name=""/>
        <dsp:cNvSpPr/>
      </dsp:nvSpPr>
      <dsp:spPr>
        <a:xfrm>
          <a:off x="0" y="2397340"/>
          <a:ext cx="11166475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E5044-5708-4F31-919F-42CDF2707F0D}">
      <dsp:nvSpPr>
        <dsp:cNvPr id="0" name=""/>
        <dsp:cNvSpPr/>
      </dsp:nvSpPr>
      <dsp:spPr>
        <a:xfrm>
          <a:off x="558323" y="587259"/>
          <a:ext cx="7816532" cy="2754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4400" kern="1200"/>
            <a:t>Non esiste un “gold standard” laboratoristico per la diagnosi di vasculite</a:t>
          </a:r>
          <a:endParaRPr lang="it-IT" sz="4400" kern="1200"/>
        </a:p>
      </dsp:txBody>
      <dsp:txXfrm>
        <a:off x="692797" y="721733"/>
        <a:ext cx="7547584" cy="24857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3B7DF-4FD9-42E3-ADDA-DA632C6BFEBB}">
      <dsp:nvSpPr>
        <dsp:cNvPr id="0" name=""/>
        <dsp:cNvSpPr/>
      </dsp:nvSpPr>
      <dsp:spPr>
        <a:xfrm>
          <a:off x="0" y="393939"/>
          <a:ext cx="111664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ACB60-9940-44A5-9EF8-22BB13296CEC}">
      <dsp:nvSpPr>
        <dsp:cNvPr id="0" name=""/>
        <dsp:cNvSpPr/>
      </dsp:nvSpPr>
      <dsp:spPr>
        <a:xfrm>
          <a:off x="558323" y="10179"/>
          <a:ext cx="880032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b="1" kern="1200" dirty="0"/>
            <a:t>Escludere altre malattie che possono “mimare” una </a:t>
          </a:r>
          <a:r>
            <a:rPr lang="it-IT" altLang="it-IT" sz="2400" b="1" kern="1200" dirty="0" err="1"/>
            <a:t>vasculite</a:t>
          </a:r>
          <a:endParaRPr lang="it-IT" sz="2400" b="1" kern="1200" dirty="0"/>
        </a:p>
      </dsp:txBody>
      <dsp:txXfrm>
        <a:off x="595790" y="47646"/>
        <a:ext cx="8725387" cy="692586"/>
      </dsp:txXfrm>
    </dsp:sp>
    <dsp:sp modelId="{4DC3FFBC-F6E7-4101-9F63-F87C188CD755}">
      <dsp:nvSpPr>
        <dsp:cNvPr id="0" name=""/>
        <dsp:cNvSpPr/>
      </dsp:nvSpPr>
      <dsp:spPr>
        <a:xfrm>
          <a:off x="0" y="1573299"/>
          <a:ext cx="111664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3BF02-4518-4940-99FF-E5942BE2BEAC}">
      <dsp:nvSpPr>
        <dsp:cNvPr id="0" name=""/>
        <dsp:cNvSpPr/>
      </dsp:nvSpPr>
      <dsp:spPr>
        <a:xfrm>
          <a:off x="558323" y="1189539"/>
          <a:ext cx="880032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b="1" kern="1200"/>
            <a:t>Determinare se si tratta di vasculite primaria o secondaria</a:t>
          </a:r>
          <a:endParaRPr lang="it-IT" altLang="it-IT" sz="2400" b="1" kern="1200" dirty="0"/>
        </a:p>
      </dsp:txBody>
      <dsp:txXfrm>
        <a:off x="595790" y="1227006"/>
        <a:ext cx="8725387" cy="692586"/>
      </dsp:txXfrm>
    </dsp:sp>
    <dsp:sp modelId="{26EF8DD1-DD75-46D0-9334-6B0764475A82}">
      <dsp:nvSpPr>
        <dsp:cNvPr id="0" name=""/>
        <dsp:cNvSpPr/>
      </dsp:nvSpPr>
      <dsp:spPr>
        <a:xfrm>
          <a:off x="0" y="2752660"/>
          <a:ext cx="111664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5EF50-230B-4F21-8818-C1FD2177A344}">
      <dsp:nvSpPr>
        <dsp:cNvPr id="0" name=""/>
        <dsp:cNvSpPr/>
      </dsp:nvSpPr>
      <dsp:spPr>
        <a:xfrm>
          <a:off x="558323" y="2368900"/>
          <a:ext cx="880032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b="1" kern="1200"/>
            <a:t>Definire l’estensione del coinvolgimento d’organo</a:t>
          </a:r>
          <a:endParaRPr lang="it-IT" altLang="it-IT" sz="2400" b="1" kern="1200" dirty="0"/>
        </a:p>
      </dsp:txBody>
      <dsp:txXfrm>
        <a:off x="595790" y="2406367"/>
        <a:ext cx="8725387" cy="692586"/>
      </dsp:txXfrm>
    </dsp:sp>
    <dsp:sp modelId="{00BFD5B2-005D-4732-AD22-01E2C906D576}">
      <dsp:nvSpPr>
        <dsp:cNvPr id="0" name=""/>
        <dsp:cNvSpPr/>
      </dsp:nvSpPr>
      <dsp:spPr>
        <a:xfrm>
          <a:off x="0" y="3932020"/>
          <a:ext cx="111664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9DE91-45BB-4B4E-8C6B-D66EF04E897B}">
      <dsp:nvSpPr>
        <dsp:cNvPr id="0" name=""/>
        <dsp:cNvSpPr/>
      </dsp:nvSpPr>
      <dsp:spPr>
        <a:xfrm>
          <a:off x="558323" y="3548260"/>
          <a:ext cx="880032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b="1" kern="1200"/>
            <a:t>Stabilire se esiste un rischio immediato per il paziente</a:t>
          </a:r>
          <a:endParaRPr lang="it-IT" altLang="it-IT" sz="2400" b="1" kern="1200" dirty="0"/>
        </a:p>
      </dsp:txBody>
      <dsp:txXfrm>
        <a:off x="595790" y="3585727"/>
        <a:ext cx="8725387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C415F-98E8-490A-9D45-17143D23BCB4}">
      <dsp:nvSpPr>
        <dsp:cNvPr id="0" name=""/>
        <dsp:cNvSpPr/>
      </dsp:nvSpPr>
      <dsp:spPr>
        <a:xfrm>
          <a:off x="3520284" y="312829"/>
          <a:ext cx="4245176" cy="4245176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kern="1200"/>
            <a:t>Neuropatia periferica</a:t>
          </a:r>
          <a:endParaRPr lang="it-IT" sz="1600" kern="1200"/>
        </a:p>
      </dsp:txBody>
      <dsp:txXfrm>
        <a:off x="5734850" y="1026422"/>
        <a:ext cx="1364520" cy="909680"/>
      </dsp:txXfrm>
    </dsp:sp>
    <dsp:sp modelId="{83C48641-9461-48D9-91E9-125BBDCF11EC}">
      <dsp:nvSpPr>
        <dsp:cNvPr id="0" name=""/>
        <dsp:cNvSpPr/>
      </dsp:nvSpPr>
      <dsp:spPr>
        <a:xfrm>
          <a:off x="3556671" y="426033"/>
          <a:ext cx="4245176" cy="424517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kern="1200"/>
            <a:t>Alterazioni renali </a:t>
          </a:r>
          <a:endParaRPr lang="it-IT" altLang="it-IT" sz="1600" kern="1200" dirty="0"/>
        </a:p>
      </dsp:txBody>
      <dsp:txXfrm>
        <a:off x="6290766" y="2365674"/>
        <a:ext cx="1263445" cy="1010756"/>
      </dsp:txXfrm>
    </dsp:sp>
    <dsp:sp modelId="{2D16577C-2E00-452C-8FC0-6B1A9849417C}">
      <dsp:nvSpPr>
        <dsp:cNvPr id="0" name=""/>
        <dsp:cNvSpPr/>
      </dsp:nvSpPr>
      <dsp:spPr>
        <a:xfrm>
          <a:off x="3460649" y="495775"/>
          <a:ext cx="4245176" cy="4245176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kern="1200"/>
            <a:t>Lesioni cutanee</a:t>
          </a:r>
          <a:endParaRPr lang="it-IT" altLang="it-IT" sz="1600" kern="1200" dirty="0"/>
        </a:p>
      </dsp:txBody>
      <dsp:txXfrm>
        <a:off x="4976783" y="3477506"/>
        <a:ext cx="1212907" cy="1111831"/>
      </dsp:txXfrm>
    </dsp:sp>
    <dsp:sp modelId="{43970507-A5CC-44B2-AD07-DF77D0AF8EE7}">
      <dsp:nvSpPr>
        <dsp:cNvPr id="0" name=""/>
        <dsp:cNvSpPr/>
      </dsp:nvSpPr>
      <dsp:spPr>
        <a:xfrm>
          <a:off x="3364627" y="426033"/>
          <a:ext cx="4245176" cy="4245176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kern="1200"/>
            <a:t>Sinusite destruente</a:t>
          </a:r>
          <a:endParaRPr lang="it-IT" altLang="it-IT" sz="1600" kern="1200" dirty="0"/>
        </a:p>
      </dsp:txBody>
      <dsp:txXfrm>
        <a:off x="3612262" y="2365674"/>
        <a:ext cx="1263445" cy="1010756"/>
      </dsp:txXfrm>
    </dsp:sp>
    <dsp:sp modelId="{04C71844-606E-4FF9-8CBA-B878F07CB45D}">
      <dsp:nvSpPr>
        <dsp:cNvPr id="0" name=""/>
        <dsp:cNvSpPr/>
      </dsp:nvSpPr>
      <dsp:spPr>
        <a:xfrm>
          <a:off x="3401014" y="312829"/>
          <a:ext cx="4245176" cy="4245176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kern="1200"/>
            <a:t>Sindrome acuta polmonare-renale</a:t>
          </a:r>
          <a:endParaRPr lang="it-IT" altLang="it-IT" sz="1600" kern="1200" dirty="0"/>
        </a:p>
      </dsp:txBody>
      <dsp:txXfrm>
        <a:off x="4067103" y="1026422"/>
        <a:ext cx="1364520" cy="909680"/>
      </dsp:txXfrm>
    </dsp:sp>
    <dsp:sp modelId="{931F2BB5-86E1-4EB3-A4F1-9C5E02EBAEF4}">
      <dsp:nvSpPr>
        <dsp:cNvPr id="0" name=""/>
        <dsp:cNvSpPr/>
      </dsp:nvSpPr>
      <dsp:spPr>
        <a:xfrm>
          <a:off x="3257287" y="50032"/>
          <a:ext cx="4770769" cy="477076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4D65-568A-4AF1-A56D-2F323283329F}">
      <dsp:nvSpPr>
        <dsp:cNvPr id="0" name=""/>
        <dsp:cNvSpPr/>
      </dsp:nvSpPr>
      <dsp:spPr>
        <a:xfrm>
          <a:off x="3294168" y="163199"/>
          <a:ext cx="4770769" cy="477076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A427D-D07C-451B-934B-E844E57DF745}">
      <dsp:nvSpPr>
        <dsp:cNvPr id="0" name=""/>
        <dsp:cNvSpPr/>
      </dsp:nvSpPr>
      <dsp:spPr>
        <a:xfrm>
          <a:off x="3197852" y="233155"/>
          <a:ext cx="4770769" cy="477076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8265C-830A-423A-ABBF-D5BF6095C9E5}">
      <dsp:nvSpPr>
        <dsp:cNvPr id="0" name=""/>
        <dsp:cNvSpPr/>
      </dsp:nvSpPr>
      <dsp:spPr>
        <a:xfrm>
          <a:off x="3101537" y="163199"/>
          <a:ext cx="4770769" cy="477076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E4996-296B-48B1-9153-0D40F7032A86}">
      <dsp:nvSpPr>
        <dsp:cNvPr id="0" name=""/>
        <dsp:cNvSpPr/>
      </dsp:nvSpPr>
      <dsp:spPr>
        <a:xfrm>
          <a:off x="3138418" y="50032"/>
          <a:ext cx="4770769" cy="477076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77C8D-547B-4B5D-B29C-E825D2FC4022}">
      <dsp:nvSpPr>
        <dsp:cNvPr id="0" name=""/>
        <dsp:cNvSpPr/>
      </dsp:nvSpPr>
      <dsp:spPr>
        <a:xfrm>
          <a:off x="1209793" y="310762"/>
          <a:ext cx="4016005" cy="401600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/>
            <a:t>Neoplasie</a:t>
          </a:r>
          <a:endParaRPr lang="it-IT" sz="1800" kern="1200" dirty="0"/>
        </a:p>
      </dsp:txBody>
      <dsp:txXfrm>
        <a:off x="3326323" y="1161773"/>
        <a:ext cx="1434287" cy="1195239"/>
      </dsp:txXfrm>
    </dsp:sp>
    <dsp:sp modelId="{68D1B059-5D88-42A4-8827-7830203DB505}">
      <dsp:nvSpPr>
        <dsp:cNvPr id="0" name=""/>
        <dsp:cNvSpPr/>
      </dsp:nvSpPr>
      <dsp:spPr>
        <a:xfrm>
          <a:off x="1127082" y="454191"/>
          <a:ext cx="4016005" cy="401600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/>
            <a:t>Processi infettivi</a:t>
          </a:r>
        </a:p>
      </dsp:txBody>
      <dsp:txXfrm>
        <a:off x="2083274" y="3059813"/>
        <a:ext cx="2151431" cy="1051810"/>
      </dsp:txXfrm>
    </dsp:sp>
    <dsp:sp modelId="{FE360657-C09A-48FD-B68D-374937F1307E}">
      <dsp:nvSpPr>
        <dsp:cNvPr id="0" name=""/>
        <dsp:cNvSpPr/>
      </dsp:nvSpPr>
      <dsp:spPr>
        <a:xfrm>
          <a:off x="1044372" y="310762"/>
          <a:ext cx="4016005" cy="401600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800" kern="1200" dirty="0"/>
            <a:t>Altre malattie infiammatorie sistemiche</a:t>
          </a:r>
        </a:p>
      </dsp:txBody>
      <dsp:txXfrm>
        <a:off x="1509559" y="1161773"/>
        <a:ext cx="1434287" cy="1195239"/>
      </dsp:txXfrm>
    </dsp:sp>
    <dsp:sp modelId="{375BCFBB-E32F-4C51-AD30-73A17BB2BCCD}">
      <dsp:nvSpPr>
        <dsp:cNvPr id="0" name=""/>
        <dsp:cNvSpPr/>
      </dsp:nvSpPr>
      <dsp:spPr>
        <a:xfrm>
          <a:off x="961514" y="62152"/>
          <a:ext cx="4513225" cy="45132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4D15BE-82E2-4FD2-90CD-7B70BF4C0C7B}">
      <dsp:nvSpPr>
        <dsp:cNvPr id="0" name=""/>
        <dsp:cNvSpPr/>
      </dsp:nvSpPr>
      <dsp:spPr>
        <a:xfrm>
          <a:off x="878472" y="205327"/>
          <a:ext cx="4513225" cy="45132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6CE77C-7D78-4303-9E59-5A45896FC012}">
      <dsp:nvSpPr>
        <dsp:cNvPr id="0" name=""/>
        <dsp:cNvSpPr/>
      </dsp:nvSpPr>
      <dsp:spPr>
        <a:xfrm>
          <a:off x="795430" y="62152"/>
          <a:ext cx="4513225" cy="45132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E95E1-F2D0-467D-9D79-D724C5F5A3E0}">
      <dsp:nvSpPr>
        <dsp:cNvPr id="0" name=""/>
        <dsp:cNvSpPr/>
      </dsp:nvSpPr>
      <dsp:spPr>
        <a:xfrm>
          <a:off x="0" y="76600"/>
          <a:ext cx="111664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 dirty="0"/>
            <a:t>Cecità o calo del visus improvvisi</a:t>
          </a:r>
          <a:endParaRPr lang="it-IT" sz="2400" kern="1200" dirty="0"/>
        </a:p>
      </dsp:txBody>
      <dsp:txXfrm>
        <a:off x="28100" y="104700"/>
        <a:ext cx="11110275" cy="519439"/>
      </dsp:txXfrm>
    </dsp:sp>
    <dsp:sp modelId="{93B39982-6B14-4F99-92F4-E54E02A3A580}">
      <dsp:nvSpPr>
        <dsp:cNvPr id="0" name=""/>
        <dsp:cNvSpPr/>
      </dsp:nvSpPr>
      <dsp:spPr>
        <a:xfrm>
          <a:off x="0" y="721360"/>
          <a:ext cx="111664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/>
            <a:t>Stroke</a:t>
          </a:r>
          <a:endParaRPr lang="it-IT" altLang="it-IT" sz="2400" kern="1200" dirty="0"/>
        </a:p>
      </dsp:txBody>
      <dsp:txXfrm>
        <a:off x="28100" y="749460"/>
        <a:ext cx="11110275" cy="519439"/>
      </dsp:txXfrm>
    </dsp:sp>
    <dsp:sp modelId="{D01C54AC-EE22-4AD3-82CA-8D3DADF5469E}">
      <dsp:nvSpPr>
        <dsp:cNvPr id="0" name=""/>
        <dsp:cNvSpPr/>
      </dsp:nvSpPr>
      <dsp:spPr>
        <a:xfrm>
          <a:off x="0" y="1366120"/>
          <a:ext cx="111664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 dirty="0"/>
            <a:t>Insufficienza </a:t>
          </a:r>
          <a:r>
            <a:rPr lang="it-IT" altLang="it-IT" sz="2400" kern="1200" dirty="0" smtClean="0"/>
            <a:t>renale rapidamente progressiva</a:t>
          </a:r>
          <a:endParaRPr lang="it-IT" altLang="it-IT" sz="2400" kern="1200" dirty="0"/>
        </a:p>
      </dsp:txBody>
      <dsp:txXfrm>
        <a:off x="28100" y="1394220"/>
        <a:ext cx="11110275" cy="519439"/>
      </dsp:txXfrm>
    </dsp:sp>
    <dsp:sp modelId="{DF8A35F2-CE39-49A4-84B0-92A172FBCA35}">
      <dsp:nvSpPr>
        <dsp:cNvPr id="0" name=""/>
        <dsp:cNvSpPr/>
      </dsp:nvSpPr>
      <dsp:spPr>
        <a:xfrm>
          <a:off x="0" y="2010880"/>
          <a:ext cx="111664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 dirty="0"/>
            <a:t>Insufficienza </a:t>
          </a:r>
          <a:r>
            <a:rPr lang="it-IT" altLang="it-IT" sz="2400" kern="1200" dirty="0" smtClean="0"/>
            <a:t>respiratoria (emorragia alveolare)</a:t>
          </a:r>
          <a:endParaRPr lang="it-IT" altLang="it-IT" sz="2400" kern="1200" dirty="0"/>
        </a:p>
      </dsp:txBody>
      <dsp:txXfrm>
        <a:off x="28100" y="2038980"/>
        <a:ext cx="11110275" cy="519439"/>
      </dsp:txXfrm>
    </dsp:sp>
    <dsp:sp modelId="{AEBDB2B1-BBF0-46DB-8CFF-F354D2F8BAEE}">
      <dsp:nvSpPr>
        <dsp:cNvPr id="0" name=""/>
        <dsp:cNvSpPr/>
      </dsp:nvSpPr>
      <dsp:spPr>
        <a:xfrm>
          <a:off x="0" y="2655640"/>
          <a:ext cx="111664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/>
            <a:t>Infarto intestinale</a:t>
          </a:r>
          <a:endParaRPr lang="it-IT" altLang="it-IT" sz="2400" kern="1200" dirty="0"/>
        </a:p>
      </dsp:txBody>
      <dsp:txXfrm>
        <a:off x="28100" y="2683740"/>
        <a:ext cx="11110275" cy="519439"/>
      </dsp:txXfrm>
    </dsp:sp>
    <dsp:sp modelId="{ABCABC7B-DAE5-4092-98BB-4A2CEEF4FED8}">
      <dsp:nvSpPr>
        <dsp:cNvPr id="0" name=""/>
        <dsp:cNvSpPr/>
      </dsp:nvSpPr>
      <dsp:spPr>
        <a:xfrm>
          <a:off x="0" y="3300400"/>
          <a:ext cx="111664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/>
            <a:t>Deficit neurologico (periferico) ingravescente</a:t>
          </a:r>
          <a:endParaRPr lang="it-IT" altLang="it-IT" sz="2400" kern="1200" dirty="0"/>
        </a:p>
      </dsp:txBody>
      <dsp:txXfrm>
        <a:off x="28100" y="3328500"/>
        <a:ext cx="11110275" cy="519439"/>
      </dsp:txXfrm>
    </dsp:sp>
    <dsp:sp modelId="{29804416-FC92-44D0-9CA8-AA529DC5A42B}">
      <dsp:nvSpPr>
        <dsp:cNvPr id="0" name=""/>
        <dsp:cNvSpPr/>
      </dsp:nvSpPr>
      <dsp:spPr>
        <a:xfrm>
          <a:off x="0" y="3945160"/>
          <a:ext cx="111664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/>
            <a:t>Altre alterazioni ischemiche distrettuali</a:t>
          </a:r>
          <a:endParaRPr lang="it-IT" sz="2400" kern="1200"/>
        </a:p>
      </dsp:txBody>
      <dsp:txXfrm>
        <a:off x="28100" y="3973260"/>
        <a:ext cx="11110275" cy="5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6661-8F5A-4920-A7ED-95A05ED9BF82}">
      <dsp:nvSpPr>
        <dsp:cNvPr id="0" name=""/>
        <dsp:cNvSpPr/>
      </dsp:nvSpPr>
      <dsp:spPr>
        <a:xfrm rot="16200000">
          <a:off x="564" y="521"/>
          <a:ext cx="4596356" cy="459635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100" kern="1200"/>
            <a:t>Tratto gastroenterico come organo bersaglio del processo vasculitico</a:t>
          </a:r>
          <a:endParaRPr lang="it-IT" sz="3100" kern="1200"/>
        </a:p>
      </dsp:txBody>
      <dsp:txXfrm rot="5400000">
        <a:off x="804926" y="1149610"/>
        <a:ext cx="3791994" cy="2298178"/>
      </dsp:txXfrm>
    </dsp:sp>
    <dsp:sp modelId="{6055F8AF-65FC-4425-A563-9587EFA84CE5}">
      <dsp:nvSpPr>
        <dsp:cNvPr id="0" name=""/>
        <dsp:cNvSpPr/>
      </dsp:nvSpPr>
      <dsp:spPr>
        <a:xfrm rot="5400000">
          <a:off x="6569553" y="521"/>
          <a:ext cx="4596356" cy="459635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100" kern="1200" dirty="0" err="1"/>
            <a:t>Vasculite</a:t>
          </a:r>
          <a:r>
            <a:rPr lang="it-IT" altLang="it-IT" sz="3100" kern="1200" dirty="0"/>
            <a:t> come manifestazione secondaria di un IBD (</a:t>
          </a:r>
          <a:r>
            <a:rPr lang="it-IT" altLang="it-IT" sz="3100" kern="1200" dirty="0" err="1"/>
            <a:t>Crohn</a:t>
          </a:r>
          <a:r>
            <a:rPr lang="it-IT" altLang="it-IT" sz="3100" kern="1200" dirty="0"/>
            <a:t>, RCU)</a:t>
          </a:r>
        </a:p>
      </dsp:txBody>
      <dsp:txXfrm rot="-5400000">
        <a:off x="6569553" y="1149610"/>
        <a:ext cx="3791994" cy="2298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2E97E-DDEC-4B3C-A587-85A3875B165B}">
      <dsp:nvSpPr>
        <dsp:cNvPr id="0" name=""/>
        <dsp:cNvSpPr/>
      </dsp:nvSpPr>
      <dsp:spPr>
        <a:xfrm>
          <a:off x="0" y="503306"/>
          <a:ext cx="8128000" cy="13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45668" rIns="630823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3100" kern="1200" dirty="0"/>
            <a:t>(50-75 % dei casi di </a:t>
          </a:r>
          <a:r>
            <a:rPr lang="it-IT" altLang="it-IT" sz="3100" kern="1200" dirty="0" err="1"/>
            <a:t>vasculite</a:t>
          </a:r>
          <a:r>
            <a:rPr lang="it-IT" altLang="it-IT" sz="3100" kern="1200" dirty="0"/>
            <a:t> sistemica)</a:t>
          </a:r>
        </a:p>
      </dsp:txBody>
      <dsp:txXfrm>
        <a:off x="0" y="503306"/>
        <a:ext cx="8128000" cy="1318275"/>
      </dsp:txXfrm>
    </dsp:sp>
    <dsp:sp modelId="{DAA37A75-E14A-40AD-A30A-3DEC1A90272D}">
      <dsp:nvSpPr>
        <dsp:cNvPr id="0" name=""/>
        <dsp:cNvSpPr/>
      </dsp:nvSpPr>
      <dsp:spPr>
        <a:xfrm>
          <a:off x="406400" y="45746"/>
          <a:ext cx="56896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/>
            <a:t>Piuttosto comune (SNP &gt; SNC)</a:t>
          </a:r>
          <a:endParaRPr lang="it-IT" sz="2800" kern="1200"/>
        </a:p>
      </dsp:txBody>
      <dsp:txXfrm>
        <a:off x="451072" y="90418"/>
        <a:ext cx="5600256" cy="825776"/>
      </dsp:txXfrm>
    </dsp:sp>
    <dsp:sp modelId="{04C43D89-76E6-45D4-9EC3-E57267AA68D8}">
      <dsp:nvSpPr>
        <dsp:cNvPr id="0" name=""/>
        <dsp:cNvSpPr/>
      </dsp:nvSpPr>
      <dsp:spPr>
        <a:xfrm>
          <a:off x="0" y="2446541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72132-840F-43EA-BC82-A1B41DA37DBA}">
      <dsp:nvSpPr>
        <dsp:cNvPr id="0" name=""/>
        <dsp:cNvSpPr/>
      </dsp:nvSpPr>
      <dsp:spPr>
        <a:xfrm>
          <a:off x="406400" y="1988981"/>
          <a:ext cx="56896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 dirty="0"/>
            <a:t>Manifestazioni cliniche </a:t>
          </a:r>
          <a:r>
            <a:rPr lang="it-IT" altLang="it-IT" sz="2800" kern="1200" dirty="0" smtClean="0"/>
            <a:t>variabili</a:t>
          </a:r>
          <a:endParaRPr lang="it-IT" altLang="it-IT" sz="2800" kern="1200" dirty="0"/>
        </a:p>
      </dsp:txBody>
      <dsp:txXfrm>
        <a:off x="451072" y="2033653"/>
        <a:ext cx="5600256" cy="825776"/>
      </dsp:txXfrm>
    </dsp:sp>
    <dsp:sp modelId="{56B1D2F6-2A72-41E5-9231-07816B88A1C5}">
      <dsp:nvSpPr>
        <dsp:cNvPr id="0" name=""/>
        <dsp:cNvSpPr/>
      </dsp:nvSpPr>
      <dsp:spPr>
        <a:xfrm>
          <a:off x="0" y="3852701"/>
          <a:ext cx="8128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43BA1-D61E-4A63-9612-C5DBE6760FBF}">
      <dsp:nvSpPr>
        <dsp:cNvPr id="0" name=""/>
        <dsp:cNvSpPr/>
      </dsp:nvSpPr>
      <dsp:spPr>
        <a:xfrm>
          <a:off x="406400" y="3395141"/>
          <a:ext cx="56896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800" kern="1200" dirty="0"/>
            <a:t>Diagnosi difficile</a:t>
          </a:r>
        </a:p>
      </dsp:txBody>
      <dsp:txXfrm>
        <a:off x="451072" y="3439813"/>
        <a:ext cx="5600256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0E3BB-98E7-44C0-A61B-A48F1196684B}">
      <dsp:nvSpPr>
        <dsp:cNvPr id="0" name=""/>
        <dsp:cNvSpPr/>
      </dsp:nvSpPr>
      <dsp:spPr>
        <a:xfrm>
          <a:off x="0" y="730719"/>
          <a:ext cx="1116647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35F7B-BC0B-4FB7-AB23-66DDD5497000}">
      <dsp:nvSpPr>
        <dsp:cNvPr id="0" name=""/>
        <dsp:cNvSpPr/>
      </dsp:nvSpPr>
      <dsp:spPr>
        <a:xfrm>
          <a:off x="558323" y="273159"/>
          <a:ext cx="781653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100" kern="1200"/>
            <a:t>Esordio acuto o insidioso</a:t>
          </a:r>
          <a:endParaRPr lang="it-IT" sz="3100" kern="1200"/>
        </a:p>
      </dsp:txBody>
      <dsp:txXfrm>
        <a:off x="602995" y="317831"/>
        <a:ext cx="7727188" cy="825776"/>
      </dsp:txXfrm>
    </dsp:sp>
    <dsp:sp modelId="{5C9BCBB2-E87C-49EC-9FE9-EE2F4C723AF2}">
      <dsp:nvSpPr>
        <dsp:cNvPr id="0" name=""/>
        <dsp:cNvSpPr/>
      </dsp:nvSpPr>
      <dsp:spPr>
        <a:xfrm>
          <a:off x="0" y="2136879"/>
          <a:ext cx="1116647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5B09F-B5A2-4292-94A6-746CF64B2B0D}">
      <dsp:nvSpPr>
        <dsp:cNvPr id="0" name=""/>
        <dsp:cNvSpPr/>
      </dsp:nvSpPr>
      <dsp:spPr>
        <a:xfrm>
          <a:off x="558323" y="1679319"/>
          <a:ext cx="781653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100" kern="1200" dirty="0"/>
            <a:t>Età di insorgenza : 4a - 5a decade</a:t>
          </a:r>
        </a:p>
      </dsp:txBody>
      <dsp:txXfrm>
        <a:off x="602995" y="1723991"/>
        <a:ext cx="7727188" cy="825776"/>
      </dsp:txXfrm>
    </dsp:sp>
    <dsp:sp modelId="{03F2CB32-FCE7-43C9-A0AF-21E2F23DBBBC}">
      <dsp:nvSpPr>
        <dsp:cNvPr id="0" name=""/>
        <dsp:cNvSpPr/>
      </dsp:nvSpPr>
      <dsp:spPr>
        <a:xfrm>
          <a:off x="0" y="3543040"/>
          <a:ext cx="1116647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40955-EEB9-4EFF-BB3F-7A386FDE6AF7}">
      <dsp:nvSpPr>
        <dsp:cNvPr id="0" name=""/>
        <dsp:cNvSpPr/>
      </dsp:nvSpPr>
      <dsp:spPr>
        <a:xfrm>
          <a:off x="558323" y="3085480"/>
          <a:ext cx="781653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100" kern="1200" dirty="0"/>
            <a:t>I sintomi precedono la diagnosi di molti mesi</a:t>
          </a:r>
        </a:p>
      </dsp:txBody>
      <dsp:txXfrm>
        <a:off x="602995" y="3130152"/>
        <a:ext cx="7727188" cy="82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5ABC-BAA4-402E-AB44-2679A3EB36AC}">
      <dsp:nvSpPr>
        <dsp:cNvPr id="0" name=""/>
        <dsp:cNvSpPr/>
      </dsp:nvSpPr>
      <dsp:spPr>
        <a:xfrm>
          <a:off x="0" y="2244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51F37-4D6D-4180-BE00-9B64992D232D}">
      <dsp:nvSpPr>
        <dsp:cNvPr id="0" name=""/>
        <dsp:cNvSpPr/>
      </dsp:nvSpPr>
      <dsp:spPr>
        <a:xfrm>
          <a:off x="0" y="2244"/>
          <a:ext cx="7559502" cy="15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600" kern="1200" dirty="0" smtClean="0"/>
            <a:t>Dolore          </a:t>
          </a:r>
          <a:r>
            <a:rPr lang="it-IT" altLang="it-IT" sz="2400" kern="1200" dirty="0" smtClean="0"/>
            <a:t>(50 </a:t>
          </a:r>
          <a:r>
            <a:rPr lang="it-IT" altLang="it-IT" sz="2400" kern="1200" dirty="0"/>
            <a:t>- 70 %)</a:t>
          </a:r>
          <a:endParaRPr lang="it-IT" sz="2400" kern="1200" dirty="0"/>
        </a:p>
      </dsp:txBody>
      <dsp:txXfrm>
        <a:off x="0" y="2244"/>
        <a:ext cx="7559502" cy="1530970"/>
      </dsp:txXfrm>
    </dsp:sp>
    <dsp:sp modelId="{E9BA0C52-1BBE-4B2D-941A-DB7D0BF1F86F}">
      <dsp:nvSpPr>
        <dsp:cNvPr id="0" name=""/>
        <dsp:cNvSpPr/>
      </dsp:nvSpPr>
      <dsp:spPr>
        <a:xfrm>
          <a:off x="0" y="1533214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65108-4E9F-4388-84E1-A3AF92049B03}">
      <dsp:nvSpPr>
        <dsp:cNvPr id="0" name=""/>
        <dsp:cNvSpPr/>
      </dsp:nvSpPr>
      <dsp:spPr>
        <a:xfrm>
          <a:off x="0" y="1533214"/>
          <a:ext cx="2233295" cy="15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700" kern="1200"/>
            <a:t>Disestesie </a:t>
          </a:r>
          <a:endParaRPr lang="it-IT" altLang="it-IT" sz="3700" kern="1200" dirty="0"/>
        </a:p>
      </dsp:txBody>
      <dsp:txXfrm>
        <a:off x="0" y="1533214"/>
        <a:ext cx="2233295" cy="1530970"/>
      </dsp:txXfrm>
    </dsp:sp>
    <dsp:sp modelId="{E3D8CC3E-D4E5-477C-9FE7-BDF0A2B80849}">
      <dsp:nvSpPr>
        <dsp:cNvPr id="0" name=""/>
        <dsp:cNvSpPr/>
      </dsp:nvSpPr>
      <dsp:spPr>
        <a:xfrm>
          <a:off x="2400792" y="1557136"/>
          <a:ext cx="8765682" cy="47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/>
            <a:t>ipoestesia</a:t>
          </a:r>
          <a:endParaRPr lang="it-IT" altLang="it-IT" sz="2400" kern="1200" dirty="0"/>
        </a:p>
      </dsp:txBody>
      <dsp:txXfrm>
        <a:off x="2400792" y="1557136"/>
        <a:ext cx="8765682" cy="478428"/>
      </dsp:txXfrm>
    </dsp:sp>
    <dsp:sp modelId="{7BD24DF7-BA0D-43E3-8C8F-82BDD383B13D}">
      <dsp:nvSpPr>
        <dsp:cNvPr id="0" name=""/>
        <dsp:cNvSpPr/>
      </dsp:nvSpPr>
      <dsp:spPr>
        <a:xfrm>
          <a:off x="2233295" y="2035564"/>
          <a:ext cx="8933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F811F-E1B1-4B9D-BD62-2962798727D7}">
      <dsp:nvSpPr>
        <dsp:cNvPr id="0" name=""/>
        <dsp:cNvSpPr/>
      </dsp:nvSpPr>
      <dsp:spPr>
        <a:xfrm>
          <a:off x="2400792" y="2059485"/>
          <a:ext cx="8765682" cy="47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 dirty="0"/>
            <a:t>parestesia</a:t>
          </a:r>
        </a:p>
      </dsp:txBody>
      <dsp:txXfrm>
        <a:off x="2400792" y="2059485"/>
        <a:ext cx="8765682" cy="478428"/>
      </dsp:txXfrm>
    </dsp:sp>
    <dsp:sp modelId="{3F14403C-E2C1-47C9-BED2-CA713064A143}">
      <dsp:nvSpPr>
        <dsp:cNvPr id="0" name=""/>
        <dsp:cNvSpPr/>
      </dsp:nvSpPr>
      <dsp:spPr>
        <a:xfrm>
          <a:off x="2233295" y="2537914"/>
          <a:ext cx="8933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FEFDB-4968-4A82-B70E-086709D69BA0}">
      <dsp:nvSpPr>
        <dsp:cNvPr id="0" name=""/>
        <dsp:cNvSpPr/>
      </dsp:nvSpPr>
      <dsp:spPr>
        <a:xfrm>
          <a:off x="2400792" y="2561835"/>
          <a:ext cx="8765682" cy="47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2400" kern="1200"/>
            <a:t>iperestesia</a:t>
          </a:r>
          <a:endParaRPr lang="it-IT" altLang="it-IT" sz="2400" kern="1200" dirty="0"/>
        </a:p>
      </dsp:txBody>
      <dsp:txXfrm>
        <a:off x="2400792" y="2561835"/>
        <a:ext cx="8765682" cy="478428"/>
      </dsp:txXfrm>
    </dsp:sp>
    <dsp:sp modelId="{9112AA2D-45FF-442A-AB10-66A5B1ED88C2}">
      <dsp:nvSpPr>
        <dsp:cNvPr id="0" name=""/>
        <dsp:cNvSpPr/>
      </dsp:nvSpPr>
      <dsp:spPr>
        <a:xfrm>
          <a:off x="2233295" y="3040263"/>
          <a:ext cx="8933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A6B9D-F9B4-4625-B088-1567E318B27D}">
      <dsp:nvSpPr>
        <dsp:cNvPr id="0" name=""/>
        <dsp:cNvSpPr/>
      </dsp:nvSpPr>
      <dsp:spPr>
        <a:xfrm>
          <a:off x="0" y="3064185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7C149-BC21-49F7-B7CA-2738CF058AFA}">
      <dsp:nvSpPr>
        <dsp:cNvPr id="0" name=""/>
        <dsp:cNvSpPr/>
      </dsp:nvSpPr>
      <dsp:spPr>
        <a:xfrm>
          <a:off x="0" y="3064185"/>
          <a:ext cx="2233295" cy="15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700" kern="1200"/>
            <a:t>Deficit motori</a:t>
          </a:r>
          <a:endParaRPr lang="it-IT" altLang="it-IT" sz="3700" kern="1200" dirty="0"/>
        </a:p>
      </dsp:txBody>
      <dsp:txXfrm>
        <a:off x="0" y="3064185"/>
        <a:ext cx="2233295" cy="15309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CA1FC-6B45-4DB9-B728-706E135B1C9F}">
      <dsp:nvSpPr>
        <dsp:cNvPr id="0" name=""/>
        <dsp:cNvSpPr/>
      </dsp:nvSpPr>
      <dsp:spPr>
        <a:xfrm>
          <a:off x="0" y="2244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BFF22-E7DE-4B5F-9B1A-CFDA2BB0599A}">
      <dsp:nvSpPr>
        <dsp:cNvPr id="0" name=""/>
        <dsp:cNvSpPr/>
      </dsp:nvSpPr>
      <dsp:spPr>
        <a:xfrm>
          <a:off x="0" y="2244"/>
          <a:ext cx="11166475" cy="76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500" kern="1200"/>
            <a:t>Sintomi di natura ischemica </a:t>
          </a:r>
          <a:endParaRPr lang="it-IT" sz="3500" kern="1200"/>
        </a:p>
      </dsp:txBody>
      <dsp:txXfrm>
        <a:off x="0" y="2244"/>
        <a:ext cx="11166475" cy="765485"/>
      </dsp:txXfrm>
    </dsp:sp>
    <dsp:sp modelId="{756F602F-B2A0-4099-9F57-C6EE9184CFF2}">
      <dsp:nvSpPr>
        <dsp:cNvPr id="0" name=""/>
        <dsp:cNvSpPr/>
      </dsp:nvSpPr>
      <dsp:spPr>
        <a:xfrm>
          <a:off x="0" y="767729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CFF87-CBD2-4266-B014-CBB7955BABC2}">
      <dsp:nvSpPr>
        <dsp:cNvPr id="0" name=""/>
        <dsp:cNvSpPr/>
      </dsp:nvSpPr>
      <dsp:spPr>
        <a:xfrm>
          <a:off x="0" y="767729"/>
          <a:ext cx="11166475" cy="76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500" kern="1200"/>
            <a:t>Pericardite</a:t>
          </a:r>
          <a:endParaRPr lang="it-IT" altLang="it-IT" sz="3500" kern="1200" dirty="0"/>
        </a:p>
      </dsp:txBody>
      <dsp:txXfrm>
        <a:off x="0" y="767729"/>
        <a:ext cx="11166475" cy="765485"/>
      </dsp:txXfrm>
    </dsp:sp>
    <dsp:sp modelId="{82EFE2FF-5EE1-4839-B05C-B32873C8B696}">
      <dsp:nvSpPr>
        <dsp:cNvPr id="0" name=""/>
        <dsp:cNvSpPr/>
      </dsp:nvSpPr>
      <dsp:spPr>
        <a:xfrm>
          <a:off x="0" y="1533214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93870-5C28-4590-9D7B-9554163F9DFE}">
      <dsp:nvSpPr>
        <dsp:cNvPr id="0" name=""/>
        <dsp:cNvSpPr/>
      </dsp:nvSpPr>
      <dsp:spPr>
        <a:xfrm>
          <a:off x="0" y="1533214"/>
          <a:ext cx="11166475" cy="76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500" kern="1200"/>
            <a:t>Aritmie </a:t>
          </a:r>
          <a:endParaRPr lang="it-IT" altLang="it-IT" sz="3500" kern="1200" dirty="0"/>
        </a:p>
      </dsp:txBody>
      <dsp:txXfrm>
        <a:off x="0" y="1533214"/>
        <a:ext cx="11166475" cy="765485"/>
      </dsp:txXfrm>
    </dsp:sp>
    <dsp:sp modelId="{7EA685F6-9CAE-421A-A2F9-89708F5ECF31}">
      <dsp:nvSpPr>
        <dsp:cNvPr id="0" name=""/>
        <dsp:cNvSpPr/>
      </dsp:nvSpPr>
      <dsp:spPr>
        <a:xfrm>
          <a:off x="0" y="2298700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DC910-9158-4D2C-AD2C-F85D1CF270FA}">
      <dsp:nvSpPr>
        <dsp:cNvPr id="0" name=""/>
        <dsp:cNvSpPr/>
      </dsp:nvSpPr>
      <dsp:spPr>
        <a:xfrm>
          <a:off x="0" y="2298700"/>
          <a:ext cx="11166475" cy="76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500" kern="1200"/>
            <a:t>Scompenso CC</a:t>
          </a:r>
          <a:endParaRPr lang="it-IT" altLang="it-IT" sz="3500" kern="1200" dirty="0"/>
        </a:p>
      </dsp:txBody>
      <dsp:txXfrm>
        <a:off x="0" y="2298700"/>
        <a:ext cx="11166475" cy="765485"/>
      </dsp:txXfrm>
    </dsp:sp>
    <dsp:sp modelId="{8C455B92-96E5-4283-A0A0-CC8CF76A4EA2}">
      <dsp:nvSpPr>
        <dsp:cNvPr id="0" name=""/>
        <dsp:cNvSpPr/>
      </dsp:nvSpPr>
      <dsp:spPr>
        <a:xfrm>
          <a:off x="0" y="3064185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1360A-4FC1-4C31-8ADA-74A5564E9F37}">
      <dsp:nvSpPr>
        <dsp:cNvPr id="0" name=""/>
        <dsp:cNvSpPr/>
      </dsp:nvSpPr>
      <dsp:spPr>
        <a:xfrm>
          <a:off x="0" y="3064185"/>
          <a:ext cx="11166475" cy="76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500" kern="1200"/>
            <a:t>Ipertensione</a:t>
          </a:r>
          <a:endParaRPr lang="it-IT" altLang="it-IT" sz="3500" kern="1200" dirty="0"/>
        </a:p>
      </dsp:txBody>
      <dsp:txXfrm>
        <a:off x="0" y="3064185"/>
        <a:ext cx="11166475" cy="765485"/>
      </dsp:txXfrm>
    </dsp:sp>
    <dsp:sp modelId="{FE0D849F-D34F-4F33-8529-53E4FC665A11}">
      <dsp:nvSpPr>
        <dsp:cNvPr id="0" name=""/>
        <dsp:cNvSpPr/>
      </dsp:nvSpPr>
      <dsp:spPr>
        <a:xfrm>
          <a:off x="0" y="3829670"/>
          <a:ext cx="111664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2B9C4-688B-4CAA-B876-D37D9747B77D}">
      <dsp:nvSpPr>
        <dsp:cNvPr id="0" name=""/>
        <dsp:cNvSpPr/>
      </dsp:nvSpPr>
      <dsp:spPr>
        <a:xfrm>
          <a:off x="0" y="3829670"/>
          <a:ext cx="11166475" cy="76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3500" kern="1200"/>
            <a:t>Anomalie ECG</a:t>
          </a:r>
          <a:endParaRPr lang="it-IT" altLang="it-IT" sz="3500" kern="1200" dirty="0"/>
        </a:p>
      </dsp:txBody>
      <dsp:txXfrm>
        <a:off x="0" y="3829670"/>
        <a:ext cx="11166475" cy="76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161C-6F53-4476-B99B-85E16C2FF74E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D12F-DA29-4FC9-9DC3-2E5D9DC34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61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="" xmlns:a16="http://schemas.microsoft.com/office/drawing/2014/main" id="{BC898CB4-BB21-41B2-BB1C-94367470A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74A47E-188D-46EF-B2DF-AF5F61CF8784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58371" name="Rectangle 2">
            <a:extLst>
              <a:ext uri="{FF2B5EF4-FFF2-40B4-BE49-F238E27FC236}">
                <a16:creationId xmlns="" xmlns:a16="http://schemas.microsoft.com/office/drawing/2014/main" id="{512907FF-4A04-40B9-968C-559A202BB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="" xmlns:a16="http://schemas.microsoft.com/office/drawing/2014/main" id="{BD631D44-EF8E-4EF0-9A8A-BAEA62190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58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="" xmlns:a16="http://schemas.microsoft.com/office/drawing/2014/main" id="{2A4F1E3D-5E6C-4FE7-8C19-2FD30815C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="" xmlns:a16="http://schemas.microsoft.com/office/drawing/2014/main" id="{C2C411D3-6BEE-44F8-B71E-657ECD7DFF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4A4DA03E-AC05-47E0-AC52-54B59FBD0757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GOVONI– LEZIONE [XV]– [VASCULITI]</a:t>
            </a:r>
          </a:p>
        </p:txBody>
      </p:sp>
    </p:spTree>
    <p:extLst>
      <p:ext uri="{BB962C8B-B14F-4D97-AF65-F5344CB8AC3E}">
        <p14:creationId xmlns:p14="http://schemas.microsoft.com/office/powerpoint/2010/main" val="40521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="" xmlns:a16="http://schemas.microsoft.com/office/drawing/2014/main" id="{9CE44146-814C-4686-B66C-DE8D57C73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="" xmlns:a16="http://schemas.microsoft.com/office/drawing/2014/main" id="{05302580-64C2-4047-BB6A-8FB92A02B9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9BBD32B-617E-4136-8809-D82E9D2E250D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GOVONI– LEZIONE [XV]– [VASCULITI]</a:t>
            </a:r>
          </a:p>
        </p:txBody>
      </p:sp>
    </p:spTree>
    <p:extLst>
      <p:ext uri="{BB962C8B-B14F-4D97-AF65-F5344CB8AC3E}">
        <p14:creationId xmlns:p14="http://schemas.microsoft.com/office/powerpoint/2010/main" val="12330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2063" y="259171"/>
            <a:ext cx="11164823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71600"/>
            <a:ext cx="5522974" cy="4497494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1600"/>
            <a:ext cx="5458967" cy="44974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5216" y="286603"/>
            <a:ext cx="11091670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16" y="1345765"/>
            <a:ext cx="544982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" y="2082047"/>
            <a:ext cx="5449824" cy="3878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45765"/>
            <a:ext cx="545896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82047"/>
            <a:ext cx="5458966" cy="387848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9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2" descr="Risultati immagini per unife">
            <a:extLst>
              <a:ext uri="{FF2B5EF4-FFF2-40B4-BE49-F238E27FC236}">
                <a16:creationId xmlns="" xmlns:a16="http://schemas.microsoft.com/office/drawing/2014/main" id="{10E906EA-3D43-41CD-BA7B-42B507662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="" xmlns:a16="http://schemas.microsoft.com/office/drawing/2014/main" id="{99B48F9F-5F08-40D8-A1AC-FCD7481816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49008A3-D64E-42C5-AD25-6AB68470F02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GOVONI– LEZIONE [XV]– [VASCULITI]</a:t>
            </a:r>
          </a:p>
        </p:txBody>
      </p:sp>
    </p:spTree>
    <p:extLst>
      <p:ext uri="{BB962C8B-B14F-4D97-AF65-F5344CB8AC3E}">
        <p14:creationId xmlns:p14="http://schemas.microsoft.com/office/powerpoint/2010/main" val="294431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759F580-2B7D-476F-B2D1-8D9813813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D926406-91B9-4F0B-994A-FEED16EEA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543988F-95EE-49E0-A739-3E8B2C790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6ACE6-8C26-4B4F-B0A5-09C57C6B26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444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621" y="286603"/>
            <a:ext cx="11166267" cy="801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621" y="1271016"/>
            <a:ext cx="11166267" cy="4598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6739447-8AC7-4639-8DD6-3A048017A36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10621" y="1106909"/>
            <a:ext cx="111662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unife">
            <a:extLst>
              <a:ext uri="{FF2B5EF4-FFF2-40B4-BE49-F238E27FC236}">
                <a16:creationId xmlns="" xmlns:a16="http://schemas.microsoft.com/office/drawing/2014/main" id="{6FA51658-06CD-4809-A687-B48214965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unife">
            <a:extLst>
              <a:ext uri="{FF2B5EF4-FFF2-40B4-BE49-F238E27FC236}">
                <a16:creationId xmlns="" xmlns:a16="http://schemas.microsoft.com/office/drawing/2014/main" id="{B9620098-B957-41CE-B0AF-27D61A3CD7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58499237-D03C-4E6C-921C-FAB33039F8E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–  PROF. M. GOVONI– LEZIONE [XV]– [VASCULITI]</a:t>
            </a:r>
          </a:p>
        </p:txBody>
      </p:sp>
    </p:spTree>
    <p:extLst>
      <p:ext uri="{BB962C8B-B14F-4D97-AF65-F5344CB8AC3E}">
        <p14:creationId xmlns:p14="http://schemas.microsoft.com/office/powerpoint/2010/main" val="24045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rcello.govoni@unif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5750E9E-954F-4B7A-A2BA-5E3D79385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7448006" cy="35661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Inquadramento generale delle </a:t>
            </a:r>
            <a:r>
              <a:rPr lang="it-IT" dirty="0" err="1" smtClean="0"/>
              <a:t>vasculiti</a:t>
            </a:r>
            <a:r>
              <a:rPr lang="it-IT" dirty="0" smtClean="0"/>
              <a:t> sistemiche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3331731-A97F-4329-A063-4EDD1BBE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65800"/>
          </a:xfrm>
        </p:spPr>
        <p:txBody>
          <a:bodyPr>
            <a:normAutofit fontScale="92500"/>
          </a:bodyPr>
          <a:lstStyle/>
          <a:p>
            <a:pPr algn="ctr"/>
            <a:r>
              <a:rPr lang="it-IT" sz="1700" dirty="0"/>
              <a:t>Prof. Marcello Govoni – </a:t>
            </a:r>
            <a:r>
              <a:rPr lang="it-IT" sz="1700" dirty="0">
                <a:hlinkClick r:id="rId2"/>
              </a:rPr>
              <a:t>marcello.govoni@unife.it</a:t>
            </a:r>
            <a:endParaRPr lang="it-IT" sz="1700" dirty="0"/>
          </a:p>
          <a:p>
            <a:pPr algn="ctr"/>
            <a:r>
              <a:rPr lang="it-IT" sz="1600" i="1" dirty="0"/>
              <a:t>Sezione di reumatologia ed ematologia – scuola di specializzazione di reumatologia</a:t>
            </a:r>
          </a:p>
          <a:p>
            <a:pPr algn="ctr"/>
            <a:r>
              <a:rPr lang="it-IT" sz="1600" dirty="0"/>
              <a:t>Dipartimento di Scienze mediche </a:t>
            </a:r>
          </a:p>
          <a:p>
            <a:pPr algn="ctr"/>
            <a:r>
              <a:rPr lang="it-IT" sz="1600" b="1" dirty="0"/>
              <a:t>Università degli studi di Ferrara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CC426FF-7DD2-407E-A642-2DC6B50F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148" y="572142"/>
            <a:ext cx="2384572" cy="36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50149E5-43FE-4A88-8846-190F81B6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Vasculiti</a:t>
            </a:r>
            <a:r>
              <a:rPr lang="it-IT" dirty="0"/>
              <a:t> secondarie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24F78FA-9136-4064-B305-C3FCF5B314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47105"/>
          <a:stretch>
            <a:fillRect/>
          </a:stretch>
        </p:blipFill>
        <p:spPr bwMode="auto">
          <a:xfrm>
            <a:off x="306052" y="1524194"/>
            <a:ext cx="5745389" cy="403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8FA0D20-D29F-438E-BC4C-DFC6DB4FD8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0" b="5569"/>
          <a:stretch>
            <a:fillRect/>
          </a:stretch>
        </p:blipFill>
        <p:spPr bwMode="auto">
          <a:xfrm>
            <a:off x="5981747" y="1973937"/>
            <a:ext cx="6046775" cy="35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2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A2CA224-CEE0-43AC-A6A5-665C91A9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Epidemiologia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0B89253A-4AFD-445E-9627-35BC406D01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3"/>
          <a:stretch/>
        </p:blipFill>
        <p:spPr bwMode="auto">
          <a:xfrm>
            <a:off x="402404" y="1253011"/>
            <a:ext cx="5522912" cy="24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A98C6FBE-4148-4121-8A46-FB1B42C1F0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776795"/>
            <a:ext cx="5459412" cy="368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9" y="3783397"/>
            <a:ext cx="4524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85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C24FB187-62FF-48E4-8F7D-3FD2398D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/>
              <a:t>Manifestazioni cliniche e anatomo-patologiche</a:t>
            </a:r>
            <a:endParaRPr lang="it-IT" altLang="it-IT" dirty="0"/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F588BC78-47E1-4505-988C-04995E115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altLang="it-IT" sz="2800" b="1" dirty="0">
                <a:solidFill>
                  <a:schemeClr val="accent6"/>
                </a:solidFill>
              </a:rPr>
              <a:t>Dipendono da</a:t>
            </a:r>
          </a:p>
          <a:p>
            <a:pPr algn="ctr"/>
            <a:endParaRPr lang="it-IT" altLang="it-IT" dirty="0"/>
          </a:p>
          <a:p>
            <a:pPr algn="ctr"/>
            <a:endParaRPr lang="it-IT" altLang="it-IT" dirty="0"/>
          </a:p>
          <a:p>
            <a:pPr algn="ctr"/>
            <a:r>
              <a:rPr lang="it-IT" altLang="it-IT" b="1" dirty="0"/>
              <a:t>Dimensioni del vaso coinvolto</a:t>
            </a:r>
          </a:p>
          <a:p>
            <a:pPr algn="ctr"/>
            <a:r>
              <a:rPr lang="it-IT" altLang="it-IT" b="1" dirty="0"/>
              <a:t>Sede del vaso colpito</a:t>
            </a:r>
          </a:p>
          <a:p>
            <a:pPr algn="ctr"/>
            <a:r>
              <a:rPr lang="it-IT" altLang="it-IT" b="1" dirty="0"/>
              <a:t>Tipo di coinvolgimento del vaso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it-IT" dirty="0"/>
              <a:t>     </a:t>
            </a:r>
            <a:r>
              <a:rPr lang="it-IT" altLang="it-IT" dirty="0" smtClean="0"/>
              <a:t>					- </a:t>
            </a:r>
            <a:r>
              <a:rPr lang="it-IT" altLang="it-IT" dirty="0"/>
              <a:t>focale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/>
              <a:t>     </a:t>
            </a:r>
            <a:r>
              <a:rPr lang="it-IT" altLang="it-IT" dirty="0" smtClean="0"/>
              <a:t>					- </a:t>
            </a:r>
            <a:r>
              <a:rPr lang="it-IT" altLang="it-IT" dirty="0"/>
              <a:t>segmentario</a:t>
            </a:r>
          </a:p>
          <a:p>
            <a:pPr algn="ctr"/>
            <a:r>
              <a:rPr lang="it-IT" altLang="it-IT" b="1" dirty="0"/>
              <a:t>Numero dei vasi coinvolti</a:t>
            </a:r>
          </a:p>
          <a:p>
            <a:pPr algn="ctr"/>
            <a:r>
              <a:rPr lang="it-IT" altLang="it-IT" b="1" dirty="0"/>
              <a:t>Meccanismo fisiopatologico del danno</a:t>
            </a:r>
          </a:p>
          <a:p>
            <a:pPr lvl="1"/>
            <a:endParaRPr lang="it-IT" altLang="it-IT" dirty="0"/>
          </a:p>
          <a:p>
            <a:pPr lvl="1"/>
            <a:endParaRPr lang="it-IT" altLang="it-IT" dirty="0"/>
          </a:p>
          <a:p>
            <a:pPr lvl="1"/>
            <a:endParaRPr lang="it-IT" altLang="it-IT" dirty="0"/>
          </a:p>
          <a:p>
            <a:pPr lvl="1"/>
            <a:endParaRPr lang="it-IT" altLang="it-IT" dirty="0"/>
          </a:p>
          <a:p>
            <a:pPr lvl="1"/>
            <a:endParaRPr lang="it-IT" altLang="it-IT" dirty="0"/>
          </a:p>
        </p:txBody>
      </p:sp>
      <p:sp>
        <p:nvSpPr>
          <p:cNvPr id="12293" name="AutoShape 5">
            <a:extLst>
              <a:ext uri="{FF2B5EF4-FFF2-40B4-BE49-F238E27FC236}">
                <a16:creationId xmlns="" xmlns:a16="http://schemas.microsoft.com/office/drawing/2014/main" id="{E52946A8-92E6-45B6-8D4E-6494A269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1834585"/>
            <a:ext cx="1885950" cy="838200"/>
          </a:xfrm>
          <a:prstGeom prst="downArrow">
            <a:avLst>
              <a:gd name="adj1" fmla="val 50000"/>
              <a:gd name="adj2" fmla="val 25000"/>
            </a:avLst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127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9EB3BF5F-B8DA-4636-8B85-3D8998973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Manifestazioni cliniche</a:t>
            </a:r>
          </a:p>
        </p:txBody>
      </p:sp>
      <p:graphicFrame>
        <p:nvGraphicFramePr>
          <p:cNvPr id="15434" name="Group 74">
            <a:extLst>
              <a:ext uri="{FF2B5EF4-FFF2-40B4-BE49-F238E27FC236}">
                <a16:creationId xmlns="" xmlns:a16="http://schemas.microsoft.com/office/drawing/2014/main" id="{FD7DE000-959C-489A-B319-B2BFDBBE6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413959"/>
              </p:ext>
            </p:extLst>
          </p:nvPr>
        </p:nvGraphicFramePr>
        <p:xfrm>
          <a:off x="511175" y="1271588"/>
          <a:ext cx="11166474" cy="4662491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946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3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46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Grossi vasi</a:t>
                      </a:r>
                      <a:endParaRPr kumimoji="0" lang="it-IT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 vasi</a:t>
                      </a:r>
                      <a:endParaRPr kumimoji="0" lang="it-IT" altLang="it-IT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Piccoli vasi</a:t>
                      </a:r>
                      <a:endParaRPr kumimoji="0" lang="it-IT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claudicatio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Noduli cutanei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Porpora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P.A</a:t>
                      </a:r>
                      <a:r>
                        <a:rPr kumimoji="0" lang="it-IT" altLang="it-IT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 asimmetrica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Ulcere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Lesioni vescicolo-bollose</a:t>
                      </a:r>
                      <a:endParaRPr kumimoji="0" lang="it-IT" altLang="it-IT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Soffi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Livedo</a:t>
                      </a: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it-IT" altLang="it-IT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reticularis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Orticaria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Dilatazione aortica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Gangrena digitale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Glomerulonefrite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Mononeurite</a:t>
                      </a: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multipla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Emorragia alveolare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7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Microaneurismi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Granulomi cutanei necrotizzanti extravascolari</a:t>
                      </a:r>
                      <a:endParaRPr kumimoji="0" lang="it-IT" altLang="it-IT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Splinter </a:t>
                      </a:r>
                      <a:r>
                        <a:rPr kumimoji="0" lang="it-IT" altLang="it-IT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hemorrhages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Sclerite/episclerite/uveite</a:t>
                      </a:r>
                      <a:endParaRPr kumimoji="0" lang="it-IT" alt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42" marR="117542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4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413E981-44A1-4C70-840D-B158E54E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Meccanismo fisiopatologico</a:t>
            </a:r>
          </a:p>
        </p:txBody>
      </p:sp>
      <p:sp>
        <p:nvSpPr>
          <p:cNvPr id="14338" name="Rettangolo 3">
            <a:extLst>
              <a:ext uri="{FF2B5EF4-FFF2-40B4-BE49-F238E27FC236}">
                <a16:creationId xmlns="" xmlns:a16="http://schemas.microsoft.com/office/drawing/2014/main" id="{86BCAEFB-CFE9-491C-B511-B4D6B6C7D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9" y="993775"/>
            <a:ext cx="921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altLang="it-IT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47E9A43-711E-4020-B032-4482887D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21" y="1271015"/>
            <a:ext cx="11166267" cy="4889639"/>
          </a:xfrm>
        </p:spPr>
        <p:txBody>
          <a:bodyPr>
            <a:normAutofit lnSpcReduction="10000"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chemeClr val="accent6"/>
                </a:solidFill>
              </a:rPr>
              <a:t>Vasculiti</a:t>
            </a:r>
            <a:r>
              <a:rPr lang="it-IT" sz="2800" b="1" dirty="0">
                <a:solidFill>
                  <a:schemeClr val="accent6"/>
                </a:solidFill>
              </a:rPr>
              <a:t> associate ad atopia (Reazione di ipersensibilità di tipo I)</a:t>
            </a:r>
          </a:p>
          <a:p>
            <a:pPr marL="749808" lvl="1" indent="-457200">
              <a:buFont typeface="Wingdings" pitchFamily="2" charset="2"/>
              <a:buChar char="ü"/>
            </a:pPr>
            <a:r>
              <a:rPr lang="it-IT" sz="2600" dirty="0"/>
              <a:t>Sindrome di </a:t>
            </a:r>
            <a:r>
              <a:rPr lang="it-IT" sz="2600" dirty="0" err="1"/>
              <a:t>Churg</a:t>
            </a:r>
            <a:r>
              <a:rPr lang="it-IT" sz="2600" dirty="0"/>
              <a:t>-Strauss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chemeClr val="accent6"/>
                </a:solidFill>
              </a:rPr>
              <a:t>Vasculiti</a:t>
            </a:r>
            <a:r>
              <a:rPr lang="it-IT" sz="2800" b="1" dirty="0">
                <a:solidFill>
                  <a:schemeClr val="accent6"/>
                </a:solidFill>
              </a:rPr>
              <a:t> associate ad autoanticorpi (Reazione di ipersensibilità di tipo II)</a:t>
            </a:r>
          </a:p>
          <a:p>
            <a:pPr marL="806958" lvl="1" indent="-514350">
              <a:buFont typeface="Wingdings" pitchFamily="2" charset="2"/>
              <a:buChar char="ü"/>
            </a:pPr>
            <a:r>
              <a:rPr lang="it-IT" sz="2600" dirty="0"/>
              <a:t>Granulomatosi </a:t>
            </a:r>
            <a:r>
              <a:rPr lang="it-IT" sz="2600" dirty="0" err="1"/>
              <a:t>diWegener,Poliangioitemicroscopica</a:t>
            </a:r>
            <a:endParaRPr lang="it-IT" sz="2600" dirty="0"/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chemeClr val="accent6"/>
                </a:solidFill>
              </a:rPr>
              <a:t>Vasculiti</a:t>
            </a:r>
            <a:r>
              <a:rPr lang="it-IT" sz="2800" b="1" dirty="0">
                <a:solidFill>
                  <a:schemeClr val="accent6"/>
                </a:solidFill>
              </a:rPr>
              <a:t> associate a formazione e/o deposito di immunocomplessi patogeni (Reazione di ipersensibilità di tipo III)</a:t>
            </a:r>
          </a:p>
          <a:p>
            <a:pPr marL="749808" lvl="1" indent="-457200">
              <a:buFont typeface="Wingdings" pitchFamily="2" charset="2"/>
              <a:buChar char="ü"/>
            </a:pPr>
            <a:r>
              <a:rPr lang="it-IT" sz="2600" dirty="0"/>
              <a:t>Porpora di </a:t>
            </a:r>
            <a:r>
              <a:rPr lang="it-IT" sz="2600" dirty="0" err="1"/>
              <a:t>Schonlein-Henoch</a:t>
            </a:r>
            <a:r>
              <a:rPr lang="it-IT" sz="2600" dirty="0"/>
              <a:t>, </a:t>
            </a:r>
            <a:r>
              <a:rPr lang="it-IT" sz="2600" dirty="0" err="1"/>
              <a:t>Poliarterite</a:t>
            </a:r>
            <a:r>
              <a:rPr lang="it-IT" sz="2600" dirty="0"/>
              <a:t> nodosa, </a:t>
            </a:r>
            <a:r>
              <a:rPr lang="it-IT" sz="2600" dirty="0" err="1"/>
              <a:t>Vasculite</a:t>
            </a:r>
            <a:r>
              <a:rPr lang="it-IT" sz="2600" dirty="0"/>
              <a:t> </a:t>
            </a:r>
            <a:r>
              <a:rPr lang="it-IT" sz="2600" dirty="0" err="1"/>
              <a:t>crioglobulinemica</a:t>
            </a:r>
            <a:r>
              <a:rPr lang="it-IT" sz="2600" dirty="0"/>
              <a:t> </a:t>
            </a:r>
            <a:r>
              <a:rPr lang="it-IT" sz="2600" dirty="0" err="1"/>
              <a:t>essenziale,Malattia</a:t>
            </a:r>
            <a:r>
              <a:rPr lang="it-IT" sz="2600" dirty="0"/>
              <a:t> da siero e sindromi </a:t>
            </a:r>
            <a:r>
              <a:rPr lang="it-IT" sz="2600" dirty="0" err="1"/>
              <a:t>vasculitiche</a:t>
            </a:r>
            <a:r>
              <a:rPr lang="it-IT" sz="2600" dirty="0"/>
              <a:t> cutanee, </a:t>
            </a:r>
            <a:r>
              <a:rPr lang="it-IT" sz="2600" dirty="0" err="1"/>
              <a:t>Vasculite</a:t>
            </a:r>
            <a:r>
              <a:rPr lang="it-IT" sz="2600" dirty="0"/>
              <a:t> associata a connettiviti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chemeClr val="accent6"/>
                </a:solidFill>
              </a:rPr>
              <a:t>Vasculiti</a:t>
            </a:r>
            <a:r>
              <a:rPr lang="it-IT" sz="2800" b="1" dirty="0">
                <a:solidFill>
                  <a:schemeClr val="accent6"/>
                </a:solidFill>
              </a:rPr>
              <a:t> associate a </a:t>
            </a:r>
            <a:r>
              <a:rPr lang="it-IT" sz="2800" b="1" dirty="0" err="1">
                <a:solidFill>
                  <a:schemeClr val="accent6"/>
                </a:solidFill>
              </a:rPr>
              <a:t>ipersensibilitàT</a:t>
            </a:r>
            <a:r>
              <a:rPr lang="it-IT" sz="2800" b="1" dirty="0">
                <a:solidFill>
                  <a:schemeClr val="accent6"/>
                </a:solidFill>
              </a:rPr>
              <a:t>-mediata (di IV tipo) </a:t>
            </a:r>
          </a:p>
          <a:p>
            <a:pPr marL="749808" lvl="1" indent="-457200">
              <a:buFont typeface="Wingdings" pitchFamily="2" charset="2"/>
              <a:buChar char="ü"/>
            </a:pPr>
            <a:r>
              <a:rPr lang="it-IT" sz="2600" dirty="0"/>
              <a:t>Arterite a cellule giganti, Arterite di </a:t>
            </a:r>
            <a:r>
              <a:rPr lang="it-IT" sz="2600" dirty="0" err="1"/>
              <a:t>Takayasu</a:t>
            </a:r>
            <a:r>
              <a:rPr lang="it-IT" sz="2600" dirty="0"/>
              <a:t>, (Granulomatosi con </a:t>
            </a:r>
            <a:r>
              <a:rPr lang="it-IT" sz="2600" dirty="0" err="1"/>
              <a:t>poliangioite</a:t>
            </a:r>
            <a:r>
              <a:rPr lang="it-IT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854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rtwk_ent">
            <a:extLst>
              <a:ext uri="{FF2B5EF4-FFF2-40B4-BE49-F238E27FC236}">
                <a16:creationId xmlns="" xmlns:a16="http://schemas.microsoft.com/office/drawing/2014/main" id="{9A29E6F7-BF21-4FF2-901C-84635892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80" y="149520"/>
            <a:ext cx="16002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>
            <a:extLst>
              <a:ext uri="{FF2B5EF4-FFF2-40B4-BE49-F238E27FC236}">
                <a16:creationId xmlns="" xmlns:a16="http://schemas.microsoft.com/office/drawing/2014/main" id="{DD85030C-E1BA-4B32-8B59-62C9FE9F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281" y="1878307"/>
            <a:ext cx="1622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ENT</a:t>
            </a:r>
          </a:p>
        </p:txBody>
      </p:sp>
      <p:pic>
        <p:nvPicPr>
          <p:cNvPr id="15364" name="Picture 5" descr="legpurpuralg">
            <a:extLst>
              <a:ext uri="{FF2B5EF4-FFF2-40B4-BE49-F238E27FC236}">
                <a16:creationId xmlns="" xmlns:a16="http://schemas.microsoft.com/office/drawing/2014/main" id="{132EDB9F-C0E5-4430-9576-2FE22429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195518"/>
            <a:ext cx="2673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8">
            <a:extLst>
              <a:ext uri="{FF2B5EF4-FFF2-40B4-BE49-F238E27FC236}">
                <a16:creationId xmlns="" xmlns:a16="http://schemas.microsoft.com/office/drawing/2014/main" id="{BA424CFB-B1A6-4205-90FA-355CFBBE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3549655"/>
            <a:ext cx="20240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SKIN</a:t>
            </a:r>
          </a:p>
        </p:txBody>
      </p:sp>
      <p:pic>
        <p:nvPicPr>
          <p:cNvPr id="15366" name="Picture 10" descr="nervous_system_1600x1200">
            <a:extLst>
              <a:ext uri="{FF2B5EF4-FFF2-40B4-BE49-F238E27FC236}">
                <a16:creationId xmlns="" xmlns:a16="http://schemas.microsoft.com/office/drawing/2014/main" id="{C3858CBE-1E32-4870-AA98-F24C04461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274280"/>
            <a:ext cx="23495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1">
            <a:extLst>
              <a:ext uri="{FF2B5EF4-FFF2-40B4-BE49-F238E27FC236}">
                <a16:creationId xmlns="" xmlns:a16="http://schemas.microsoft.com/office/drawing/2014/main" id="{043A866A-23CA-418A-9D82-45D207E04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4" y="5906229"/>
            <a:ext cx="2314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CNS &amp; PNS</a:t>
            </a:r>
          </a:p>
        </p:txBody>
      </p:sp>
      <p:pic>
        <p:nvPicPr>
          <p:cNvPr id="15368" name="Picture 13" descr="cephalea_by_mithos_2000-d46qsd1">
            <a:extLst>
              <a:ext uri="{FF2B5EF4-FFF2-40B4-BE49-F238E27FC236}">
                <a16:creationId xmlns="" xmlns:a16="http://schemas.microsoft.com/office/drawing/2014/main" id="{7AAE8548-6591-4C6F-A538-BBFBB50C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31" y="2140242"/>
            <a:ext cx="237966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4">
            <a:extLst>
              <a:ext uri="{FF2B5EF4-FFF2-40B4-BE49-F238E27FC236}">
                <a16:creationId xmlns="" xmlns:a16="http://schemas.microsoft.com/office/drawing/2014/main" id="{84EC9615-EE54-44E4-8603-85793E9A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243" y="3580105"/>
            <a:ext cx="2025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CEPHALEA</a:t>
            </a:r>
          </a:p>
        </p:txBody>
      </p:sp>
      <p:grpSp>
        <p:nvGrpSpPr>
          <p:cNvPr id="15370" name="Group 22">
            <a:extLst>
              <a:ext uri="{FF2B5EF4-FFF2-40B4-BE49-F238E27FC236}">
                <a16:creationId xmlns="" xmlns:a16="http://schemas.microsoft.com/office/drawing/2014/main" id="{FDD2D173-CD63-4D6C-AC5C-63B171253155}"/>
              </a:ext>
            </a:extLst>
          </p:cNvPr>
          <p:cNvGrpSpPr>
            <a:grpSpLocks/>
          </p:cNvGrpSpPr>
          <p:nvPr/>
        </p:nvGrpSpPr>
        <p:grpSpPr bwMode="auto">
          <a:xfrm>
            <a:off x="6518276" y="3913916"/>
            <a:ext cx="3767138" cy="2205038"/>
            <a:chOff x="3515" y="2704"/>
            <a:chExt cx="2109" cy="1389"/>
          </a:xfrm>
        </p:grpSpPr>
        <p:grpSp>
          <p:nvGrpSpPr>
            <p:cNvPr id="15372" name="Group 19">
              <a:extLst>
                <a:ext uri="{FF2B5EF4-FFF2-40B4-BE49-F238E27FC236}">
                  <a16:creationId xmlns="" xmlns:a16="http://schemas.microsoft.com/office/drawing/2014/main" id="{C0CC3ECF-1796-4FB4-B397-142C01B20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704"/>
              <a:ext cx="960" cy="1389"/>
              <a:chOff x="3833" y="2795"/>
              <a:chExt cx="960" cy="1389"/>
            </a:xfrm>
          </p:grpSpPr>
          <p:pic>
            <p:nvPicPr>
              <p:cNvPr id="15374" name="Picture 16" descr="thumbnail">
                <a:extLst>
                  <a:ext uri="{FF2B5EF4-FFF2-40B4-BE49-F238E27FC236}">
                    <a16:creationId xmlns="" xmlns:a16="http://schemas.microsoft.com/office/drawing/2014/main" id="{F81BA31D-B0A0-47AC-9A0B-0E3BE0CB02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2795"/>
                <a:ext cx="9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5" name="Picture 18" descr="thumbnail">
                <a:extLst>
                  <a:ext uri="{FF2B5EF4-FFF2-40B4-BE49-F238E27FC236}">
                    <a16:creationId xmlns="" xmlns:a16="http://schemas.microsoft.com/office/drawing/2014/main" id="{AFE390A8-0654-4BB3-BED3-628F1E97BC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3566"/>
                <a:ext cx="960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3" name="Text Box 20">
              <a:extLst>
                <a:ext uri="{FF2B5EF4-FFF2-40B4-BE49-F238E27FC236}">
                  <a16:creationId xmlns="" xmlns:a16="http://schemas.microsoft.com/office/drawing/2014/main" id="{EE35DB9C-7F20-41A7-A12A-4FA8BCF61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158"/>
              <a:ext cx="11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LUNG &amp; RENAL DISEASE</a:t>
              </a:r>
            </a:p>
          </p:txBody>
        </p:sp>
      </p:grpSp>
      <p:sp>
        <p:nvSpPr>
          <p:cNvPr id="15371" name="Text Box 21">
            <a:extLst>
              <a:ext uri="{FF2B5EF4-FFF2-40B4-BE49-F238E27FC236}">
                <a16:creationId xmlns="" xmlns:a16="http://schemas.microsoft.com/office/drawing/2014/main" id="{9E898B19-1E2F-406A-B243-9B223A677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2474054"/>
            <a:ext cx="2997200" cy="830262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66FF"/>
                </a:solidFill>
                <a:latin typeface="Arial" panose="020B0604020202020204" pitchFamily="34" charset="0"/>
              </a:rPr>
              <a:t>SYSTEMIC VASCULITIS</a:t>
            </a:r>
          </a:p>
        </p:txBody>
      </p:sp>
    </p:spTree>
    <p:extLst>
      <p:ext uri="{BB962C8B-B14F-4D97-AF65-F5344CB8AC3E}">
        <p14:creationId xmlns:p14="http://schemas.microsoft.com/office/powerpoint/2010/main" val="157551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892CE87D-19AA-483E-B1E2-B3AA1149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Ampio spettro di gravità</a:t>
            </a:r>
            <a:endParaRPr lang="it-IT" dirty="0"/>
          </a:p>
        </p:txBody>
      </p:sp>
      <p:sp>
        <p:nvSpPr>
          <p:cNvPr id="16387" name="Oval 4">
            <a:extLst>
              <a:ext uri="{FF2B5EF4-FFF2-40B4-BE49-F238E27FC236}">
                <a16:creationId xmlns="" xmlns:a16="http://schemas.microsoft.com/office/drawing/2014/main" id="{2DA67E3A-5FC5-418D-820A-CA58D3C36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21" y="1295400"/>
            <a:ext cx="4714875" cy="2514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000076"/>
                </a:solidFill>
                <a:latin typeface="Arial" panose="020B0604020202020204" pitchFamily="34" charset="0"/>
              </a:rPr>
              <a:t>Forme lievi, circoscritte ad un solo organo o distretto anatomico</a:t>
            </a:r>
            <a:endParaRPr lang="it-IT" altLang="it-IT" b="1" dirty="0">
              <a:solidFill>
                <a:srgbClr val="000076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Oval 5">
            <a:extLst>
              <a:ext uri="{FF2B5EF4-FFF2-40B4-BE49-F238E27FC236}">
                <a16:creationId xmlns="" xmlns:a16="http://schemas.microsoft.com/office/drawing/2014/main" id="{32E920E7-99A4-4551-AC68-473393DE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097" y="3593690"/>
            <a:ext cx="4714875" cy="2514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000076"/>
                </a:solidFill>
                <a:latin typeface="Arial" panose="020B0604020202020204" pitchFamily="34" charset="0"/>
              </a:rPr>
              <a:t>Quadri severi di coinvolgimento sistemico, rapidamente progressivi</a:t>
            </a:r>
            <a:endParaRPr lang="it-IT" altLang="it-IT" b="1" dirty="0">
              <a:solidFill>
                <a:srgbClr val="000076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AutoShape 12">
            <a:extLst>
              <a:ext uri="{FF2B5EF4-FFF2-40B4-BE49-F238E27FC236}">
                <a16:creationId xmlns="" xmlns:a16="http://schemas.microsoft.com/office/drawing/2014/main" id="{37A59068-5828-47CA-B5C4-C55DB3373EC7}"/>
              </a:ext>
            </a:extLst>
          </p:cNvPr>
          <p:cNvSpPr>
            <a:spLocks noChangeArrowheads="1"/>
          </p:cNvSpPr>
          <p:nvPr/>
        </p:nvSpPr>
        <p:spPr bwMode="auto">
          <a:xfrm rot="1666150">
            <a:off x="5445329" y="3220243"/>
            <a:ext cx="954087" cy="11795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4">
              <a:alpha val="50000"/>
            </a:schemeClr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>
              <a:solidFill>
                <a:srgbClr val="64BA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5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>
            <a:extLst>
              <a:ext uri="{FF2B5EF4-FFF2-40B4-BE49-F238E27FC236}">
                <a16:creationId xmlns="" xmlns:a16="http://schemas.microsoft.com/office/drawing/2014/main" id="{0A9C50FD-9986-46B5-8792-10C5F85A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860321"/>
            <a:ext cx="3086100" cy="1447800"/>
          </a:xfrm>
          <a:prstGeom prst="ellipse">
            <a:avLst/>
          </a:prstGeom>
          <a:gradFill rotWithShape="0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FFFF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000066"/>
                </a:solidFill>
                <a:latin typeface="Arial" panose="020B0604020202020204" pitchFamily="34" charset="0"/>
              </a:rPr>
              <a:t>SNC e SNP</a:t>
            </a:r>
          </a:p>
        </p:txBody>
      </p:sp>
      <p:sp>
        <p:nvSpPr>
          <p:cNvPr id="17411" name="Oval 6">
            <a:extLst>
              <a:ext uri="{FF2B5EF4-FFF2-40B4-BE49-F238E27FC236}">
                <a16:creationId xmlns="" xmlns:a16="http://schemas.microsoft.com/office/drawing/2014/main" id="{0D939B4A-94EC-4690-8083-2C6D5712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22121"/>
            <a:ext cx="3086100" cy="1447800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b="1">
                <a:solidFill>
                  <a:srgbClr val="000066"/>
                </a:solidFill>
                <a:latin typeface="Arial" panose="020B0604020202020204" pitchFamily="34" charset="0"/>
              </a:rPr>
              <a:t>Segni e sintomi </a:t>
            </a:r>
          </a:p>
          <a:p>
            <a:pPr algn="ctr"/>
            <a:r>
              <a:rPr lang="it-IT" altLang="it-IT" b="1">
                <a:solidFill>
                  <a:srgbClr val="000066"/>
                </a:solidFill>
                <a:latin typeface="Arial" panose="020B0604020202020204" pitchFamily="34" charset="0"/>
              </a:rPr>
              <a:t>costituzionali</a:t>
            </a:r>
          </a:p>
        </p:txBody>
      </p:sp>
      <p:sp>
        <p:nvSpPr>
          <p:cNvPr id="17412" name="Oval 7">
            <a:extLst>
              <a:ext uri="{FF2B5EF4-FFF2-40B4-BE49-F238E27FC236}">
                <a16:creationId xmlns="" xmlns:a16="http://schemas.microsoft.com/office/drawing/2014/main" id="{C4902904-2BEA-42ED-919A-DBBD31D4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460521"/>
            <a:ext cx="3086100" cy="1447800"/>
          </a:xfrm>
          <a:prstGeom prst="ellipse">
            <a:avLst/>
          </a:prstGeom>
          <a:gradFill rotWithShape="0">
            <a:gsLst>
              <a:gs pos="0">
                <a:srgbClr val="662900"/>
              </a:gs>
              <a:gs pos="50000">
                <a:srgbClr val="FF6600"/>
              </a:gs>
              <a:gs pos="100000">
                <a:srgbClr val="6629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66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FFFF00"/>
                </a:solidFill>
                <a:latin typeface="Arial" panose="020B0604020202020204" pitchFamily="34" charset="0"/>
              </a:rPr>
              <a:t>Tratto </a:t>
            </a:r>
          </a:p>
          <a:p>
            <a:pPr algn="ctr"/>
            <a:r>
              <a:rPr lang="it-IT" altLang="it-IT" sz="2600" b="1">
                <a:solidFill>
                  <a:srgbClr val="FFFF00"/>
                </a:solidFill>
                <a:latin typeface="Arial" panose="020B0604020202020204" pitchFamily="34" charset="0"/>
              </a:rPr>
              <a:t>gastroenterico</a:t>
            </a:r>
          </a:p>
        </p:txBody>
      </p:sp>
      <p:sp>
        <p:nvSpPr>
          <p:cNvPr id="17413" name="Oval 8">
            <a:extLst>
              <a:ext uri="{FF2B5EF4-FFF2-40B4-BE49-F238E27FC236}">
                <a16:creationId xmlns="" xmlns:a16="http://schemas.microsoft.com/office/drawing/2014/main" id="{043D3D8C-86AD-497A-A748-64B023C7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4136921"/>
            <a:ext cx="3086100" cy="1447800"/>
          </a:xfrm>
          <a:prstGeom prst="ellipse">
            <a:avLst/>
          </a:prstGeom>
          <a:gradFill rotWithShape="0">
            <a:gsLst>
              <a:gs pos="0">
                <a:srgbClr val="003D00"/>
              </a:gs>
              <a:gs pos="50000">
                <a:srgbClr val="009900"/>
              </a:gs>
              <a:gs pos="100000">
                <a:srgbClr val="003D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99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latin typeface="Arial" panose="020B0604020202020204" pitchFamily="34" charset="0"/>
              </a:rPr>
              <a:t>Apparato </a:t>
            </a: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latin typeface="Arial" panose="020B0604020202020204" pitchFamily="34" charset="0"/>
              </a:rPr>
              <a:t>respiratorio</a:t>
            </a:r>
          </a:p>
        </p:txBody>
      </p:sp>
      <p:sp>
        <p:nvSpPr>
          <p:cNvPr id="17414" name="Oval 9">
            <a:extLst>
              <a:ext uri="{FF2B5EF4-FFF2-40B4-BE49-F238E27FC236}">
                <a16:creationId xmlns="" xmlns:a16="http://schemas.microsoft.com/office/drawing/2014/main" id="{3E91C09D-09B9-4F33-B9AB-6104A443D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4213121"/>
            <a:ext cx="3086100" cy="1447800"/>
          </a:xfrm>
          <a:prstGeom prst="ellipse">
            <a:avLst/>
          </a:pr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00FFFF"/>
                </a:solidFill>
                <a:latin typeface="Arial" panose="020B0604020202020204" pitchFamily="34" charset="0"/>
              </a:rPr>
              <a:t>Rene</a:t>
            </a:r>
          </a:p>
        </p:txBody>
      </p:sp>
      <p:sp>
        <p:nvSpPr>
          <p:cNvPr id="7178" name="Oval 10">
            <a:extLst>
              <a:ext uri="{FF2B5EF4-FFF2-40B4-BE49-F238E27FC236}">
                <a16:creationId xmlns="" xmlns:a16="http://schemas.microsoft.com/office/drawing/2014/main" id="{90D00FFF-C025-4727-B3C3-C0EFA8A4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2460521"/>
            <a:ext cx="3086100" cy="14478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600" b="1">
                <a:solidFill>
                  <a:schemeClr val="bg1"/>
                </a:solidFill>
                <a:latin typeface="Arial" pitchFamily="34" charset="0"/>
              </a:rPr>
              <a:t>Apparato </a:t>
            </a:r>
          </a:p>
          <a:p>
            <a:pPr algn="ctr">
              <a:defRPr/>
            </a:pPr>
            <a:r>
              <a:rPr lang="it-IT" altLang="it-IT" sz="2600" b="1">
                <a:solidFill>
                  <a:schemeClr val="bg1"/>
                </a:solidFill>
                <a:latin typeface="Arial" pitchFamily="34" charset="0"/>
              </a:rPr>
              <a:t>cardiovascolare</a:t>
            </a:r>
          </a:p>
        </p:txBody>
      </p:sp>
      <p:sp>
        <p:nvSpPr>
          <p:cNvPr id="17416" name="Oval 11">
            <a:extLst>
              <a:ext uri="{FF2B5EF4-FFF2-40B4-BE49-F238E27FC236}">
                <a16:creationId xmlns="" xmlns:a16="http://schemas.microsoft.com/office/drawing/2014/main" id="{61907508-A6EB-4C64-A71C-9E4C88A2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860321"/>
            <a:ext cx="3086100" cy="1447800"/>
          </a:xfrm>
          <a:prstGeom prst="ellipse">
            <a:avLst/>
          </a:prstGeom>
          <a:gradFill rotWithShape="0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CCCC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FF3300"/>
                </a:solidFill>
                <a:latin typeface="Arial" panose="020B0604020202020204" pitchFamily="34" charset="0"/>
              </a:rPr>
              <a:t>Cute</a:t>
            </a:r>
          </a:p>
        </p:txBody>
      </p:sp>
      <p:sp>
        <p:nvSpPr>
          <p:cNvPr id="7190" name="Oval 22">
            <a:extLst>
              <a:ext uri="{FF2B5EF4-FFF2-40B4-BE49-F238E27FC236}">
                <a16:creationId xmlns="" xmlns:a16="http://schemas.microsoft.com/office/drawing/2014/main" id="{65AD1EF9-C960-4959-A3DA-703CDFBF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4670321"/>
            <a:ext cx="3086100" cy="16764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4000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000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200" b="1">
                <a:solidFill>
                  <a:srgbClr val="FFFF00"/>
                </a:solidFill>
                <a:latin typeface="Arial" pitchFamily="34" charset="0"/>
              </a:rPr>
              <a:t>Apparato </a:t>
            </a:r>
          </a:p>
          <a:p>
            <a:pPr algn="ctr">
              <a:defRPr/>
            </a:pPr>
            <a:r>
              <a:rPr lang="it-IT" altLang="it-IT" sz="2200" b="1">
                <a:solidFill>
                  <a:srgbClr val="FFFF00"/>
                </a:solidFill>
                <a:latin typeface="Arial" pitchFamily="34" charset="0"/>
              </a:rPr>
              <a:t>muscoloscheletrico</a:t>
            </a:r>
          </a:p>
        </p:txBody>
      </p:sp>
      <p:sp>
        <p:nvSpPr>
          <p:cNvPr id="7194" name="Text Box 26">
            <a:extLst>
              <a:ext uri="{FF2B5EF4-FFF2-40B4-BE49-F238E27FC236}">
                <a16:creationId xmlns="" xmlns:a16="http://schemas.microsoft.com/office/drawing/2014/main" id="{1F148C8E-907E-4601-95EF-289FBE4E9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2460521"/>
            <a:ext cx="32575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3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itchFamily="34" charset="0"/>
              </a:rPr>
              <a:t>Manifestazioni cliniche          delle </a:t>
            </a:r>
            <a:r>
              <a:rPr lang="it-IT" altLang="it-IT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itchFamily="34" charset="0"/>
              </a:rPr>
              <a:t>vasculiti</a:t>
            </a:r>
            <a:endParaRPr lang="it-IT" altLang="it-IT" sz="3200" b="1" dirty="0">
              <a:ln w="12700" cmpd="sng">
                <a:solidFill>
                  <a:schemeClr val="accent4"/>
                </a:solidFill>
                <a:prstDash val="solid"/>
              </a:ln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7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D7B3574D-0176-442E-B11A-95B28CE3F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Quando sospettare </a:t>
            </a:r>
            <a:br>
              <a:rPr lang="it-IT" altLang="it-IT" dirty="0"/>
            </a:br>
            <a:r>
              <a:rPr lang="it-IT" altLang="it-IT"/>
              <a:t>una vasculite?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9197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D71C43F9-2667-40A4-8780-1B211A24D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Sintomi e segni generali ed aspecifici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5F60F191-E044-48D1-9BB2-F10962C9B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69821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91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D6DB706-8CD8-4764-B0B3-D2B0839BA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Definizione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32549565-1E12-4220-A459-F400F49C8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altLang="it-IT" sz="3200" dirty="0">
                <a:solidFill>
                  <a:schemeClr val="tx1"/>
                </a:solidFill>
              </a:rPr>
              <a:t>Ampio ed eterogeneo gruppo di affezioni caratterizzate da un infiltrato cellulare infiammatorio e talora necrosi della parete vasale</a:t>
            </a:r>
          </a:p>
        </p:txBody>
      </p:sp>
      <p:pic>
        <p:nvPicPr>
          <p:cNvPr id="3076" name="Picture 5">
            <a:extLst>
              <a:ext uri="{FF2B5EF4-FFF2-40B4-BE49-F238E27FC236}">
                <a16:creationId xmlns="" xmlns:a16="http://schemas.microsoft.com/office/drawing/2014/main" id="{34662F4B-388B-4C6D-B66B-3968CDB4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48" y="3152776"/>
            <a:ext cx="1830593" cy="271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8">
            <a:extLst>
              <a:ext uri="{FF2B5EF4-FFF2-40B4-BE49-F238E27FC236}">
                <a16:creationId xmlns="" xmlns:a16="http://schemas.microsoft.com/office/drawing/2014/main" id="{DE063432-DFB0-426A-9793-A527731E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00" y="3152776"/>
            <a:ext cx="3652833" cy="27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>
            <a:extLst>
              <a:ext uri="{FF2B5EF4-FFF2-40B4-BE49-F238E27FC236}">
                <a16:creationId xmlns="" xmlns:a16="http://schemas.microsoft.com/office/drawing/2014/main" id="{973432B6-CC5C-451D-8812-707462D9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4178" r="9766" b="54938"/>
          <a:stretch>
            <a:fillRect/>
          </a:stretch>
        </p:blipFill>
        <p:spPr bwMode="auto">
          <a:xfrm>
            <a:off x="1654389" y="3152776"/>
            <a:ext cx="3940696" cy="271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4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52867C65-63E1-4419-A8FF-F3E5C1A85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Manifestazioni d’organo più frequenti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DFD04788-28E3-47C5-9F34-C8AD2B9AD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621" y="1271016"/>
            <a:ext cx="11166267" cy="4834816"/>
          </a:xfrm>
        </p:spPr>
        <p:txBody>
          <a:bodyPr numCol="2">
            <a:normAutofit fontScale="92500" lnSpcReduction="10000"/>
          </a:bodyPr>
          <a:lstStyle/>
          <a:p>
            <a:r>
              <a:rPr lang="it-IT" altLang="it-IT" b="1" dirty="0" err="1">
                <a:solidFill>
                  <a:schemeClr val="accent6"/>
                </a:solidFill>
              </a:rPr>
              <a:t>App</a:t>
            </a:r>
            <a:r>
              <a:rPr lang="it-IT" altLang="it-IT" b="1" dirty="0">
                <a:solidFill>
                  <a:schemeClr val="accent6"/>
                </a:solidFill>
              </a:rPr>
              <a:t>.  muscolo-scheletrico	</a:t>
            </a:r>
          </a:p>
          <a:p>
            <a:pPr lvl="1"/>
            <a:r>
              <a:rPr lang="it-IT" altLang="it-IT" dirty="0"/>
              <a:t>artrite</a:t>
            </a:r>
          </a:p>
          <a:p>
            <a:r>
              <a:rPr lang="it-IT" altLang="it-IT" b="1" dirty="0">
                <a:solidFill>
                  <a:schemeClr val="accent6"/>
                </a:solidFill>
              </a:rPr>
              <a:t>Cute	</a:t>
            </a:r>
            <a:r>
              <a:rPr lang="it-IT" altLang="it-IT" dirty="0"/>
              <a:t>	</a:t>
            </a:r>
          </a:p>
          <a:p>
            <a:pPr lvl="1"/>
            <a:r>
              <a:rPr lang="it-IT" altLang="it-IT" dirty="0"/>
              <a:t>porpora palpabile</a:t>
            </a:r>
          </a:p>
          <a:p>
            <a:pPr lvl="1"/>
            <a:r>
              <a:rPr lang="it-IT" altLang="it-IT" dirty="0"/>
              <a:t>noduli</a:t>
            </a:r>
          </a:p>
          <a:p>
            <a:pPr lvl="1"/>
            <a:r>
              <a:rPr lang="it-IT" altLang="it-IT" dirty="0"/>
              <a:t>orticaria</a:t>
            </a:r>
          </a:p>
          <a:p>
            <a:pPr lvl="1"/>
            <a:r>
              <a:rPr lang="it-IT" altLang="it-IT" dirty="0" err="1"/>
              <a:t>livedo</a:t>
            </a:r>
            <a:r>
              <a:rPr lang="it-IT" altLang="it-IT" dirty="0"/>
              <a:t> </a:t>
            </a:r>
            <a:r>
              <a:rPr lang="it-IT" altLang="it-IT" dirty="0" err="1"/>
              <a:t>reticularis</a:t>
            </a:r>
            <a:endParaRPr lang="it-IT" altLang="it-IT" dirty="0"/>
          </a:p>
          <a:p>
            <a:pPr lvl="1"/>
            <a:r>
              <a:rPr lang="it-IT" altLang="it-IT" dirty="0"/>
              <a:t>flebiti superficiali</a:t>
            </a:r>
          </a:p>
          <a:p>
            <a:pPr lvl="1"/>
            <a:r>
              <a:rPr lang="it-IT" altLang="it-IT" dirty="0"/>
              <a:t>lesioni ischemiche, ulcere</a:t>
            </a:r>
          </a:p>
          <a:p>
            <a:r>
              <a:rPr lang="it-IT" altLang="it-IT" b="1" dirty="0">
                <a:solidFill>
                  <a:schemeClr val="accent6"/>
                </a:solidFill>
              </a:rPr>
              <a:t>Rene</a:t>
            </a:r>
            <a:r>
              <a:rPr lang="it-IT" altLang="it-IT" dirty="0"/>
              <a:t>		</a:t>
            </a:r>
          </a:p>
          <a:p>
            <a:pPr lvl="1"/>
            <a:r>
              <a:rPr lang="it-IT" altLang="it-IT" dirty="0"/>
              <a:t>nefrite</a:t>
            </a:r>
          </a:p>
          <a:p>
            <a:pPr lvl="1"/>
            <a:r>
              <a:rPr lang="it-IT" altLang="it-IT" dirty="0"/>
              <a:t>infarto renale</a:t>
            </a:r>
          </a:p>
          <a:p>
            <a:pPr lvl="1"/>
            <a:r>
              <a:rPr lang="it-IT" altLang="it-IT" dirty="0"/>
              <a:t>Ipertensione</a:t>
            </a:r>
          </a:p>
          <a:p>
            <a:endParaRPr lang="it-IT" altLang="it-IT" b="1" dirty="0">
              <a:solidFill>
                <a:schemeClr val="accent6"/>
              </a:solidFill>
            </a:endParaRPr>
          </a:p>
          <a:p>
            <a:endParaRPr lang="it-IT" altLang="it-IT" b="1" dirty="0">
              <a:solidFill>
                <a:schemeClr val="accent6"/>
              </a:solidFill>
            </a:endParaRPr>
          </a:p>
          <a:p>
            <a:r>
              <a:rPr lang="it-IT" altLang="it-IT" b="1" dirty="0">
                <a:solidFill>
                  <a:schemeClr val="accent6"/>
                </a:solidFill>
              </a:rPr>
              <a:t>SNC e SNP</a:t>
            </a:r>
            <a:r>
              <a:rPr lang="it-IT" altLang="it-IT" dirty="0"/>
              <a:t>		</a:t>
            </a:r>
          </a:p>
          <a:p>
            <a:pPr lvl="1"/>
            <a:r>
              <a:rPr lang="it-IT" altLang="it-IT" dirty="0"/>
              <a:t>cefalea</a:t>
            </a:r>
          </a:p>
          <a:p>
            <a:pPr lvl="1"/>
            <a:r>
              <a:rPr lang="it-IT" altLang="it-IT" dirty="0" err="1"/>
              <a:t>stroke</a:t>
            </a:r>
            <a:endParaRPr lang="it-IT" altLang="it-IT" dirty="0"/>
          </a:p>
          <a:p>
            <a:pPr lvl="1"/>
            <a:r>
              <a:rPr lang="it-IT" altLang="it-IT" dirty="0" err="1"/>
              <a:t>mononeurite</a:t>
            </a:r>
            <a:r>
              <a:rPr lang="it-IT" altLang="it-IT" dirty="0"/>
              <a:t> multipla</a:t>
            </a:r>
          </a:p>
          <a:p>
            <a:r>
              <a:rPr lang="it-IT" altLang="it-IT" b="1" dirty="0">
                <a:solidFill>
                  <a:schemeClr val="accent6"/>
                </a:solidFill>
              </a:rPr>
              <a:t>Capo e collo</a:t>
            </a:r>
            <a:r>
              <a:rPr lang="it-IT" altLang="it-IT" dirty="0"/>
              <a:t>	</a:t>
            </a:r>
          </a:p>
          <a:p>
            <a:pPr lvl="1"/>
            <a:r>
              <a:rPr lang="it-IT" altLang="it-IT" dirty="0"/>
              <a:t>sinusite</a:t>
            </a:r>
          </a:p>
          <a:p>
            <a:pPr lvl="1"/>
            <a:r>
              <a:rPr lang="it-IT" altLang="it-IT" dirty="0"/>
              <a:t>condrite</a:t>
            </a:r>
          </a:p>
          <a:p>
            <a:pPr lvl="1"/>
            <a:r>
              <a:rPr lang="it-IT" altLang="it-IT" dirty="0"/>
              <a:t>otite</a:t>
            </a:r>
          </a:p>
          <a:p>
            <a:pPr lvl="1"/>
            <a:r>
              <a:rPr lang="it-IT" altLang="it-IT" dirty="0"/>
              <a:t>irite</a:t>
            </a:r>
          </a:p>
          <a:p>
            <a:r>
              <a:rPr lang="it-IT" altLang="it-IT" b="1" dirty="0">
                <a:solidFill>
                  <a:schemeClr val="accent6"/>
                </a:solidFill>
              </a:rPr>
              <a:t>Polmone</a:t>
            </a:r>
            <a:r>
              <a:rPr lang="it-IT" altLang="it-IT" dirty="0"/>
              <a:t>	</a:t>
            </a:r>
          </a:p>
          <a:p>
            <a:pPr lvl="1"/>
            <a:r>
              <a:rPr lang="it-IT" altLang="it-IT" dirty="0"/>
              <a:t>emorragia polmonare</a:t>
            </a:r>
          </a:p>
          <a:p>
            <a:pPr lvl="1"/>
            <a:r>
              <a:rPr lang="it-IT" altLang="it-IT" dirty="0"/>
              <a:t>lesioni cavitarie</a:t>
            </a:r>
          </a:p>
          <a:p>
            <a:pPr lvl="1"/>
            <a:r>
              <a:rPr lang="it-IT" altLang="it-IT" dirty="0"/>
              <a:t>noduli</a:t>
            </a:r>
          </a:p>
          <a:p>
            <a:pPr lvl="1"/>
            <a:r>
              <a:rPr lang="it-IT" altLang="it-IT" dirty="0"/>
              <a:t>infiltrati</a:t>
            </a:r>
          </a:p>
          <a:p>
            <a:pPr lvl="1"/>
            <a:r>
              <a:rPr lang="it-IT" altLang="it-IT" dirty="0"/>
              <a:t>pleurite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8F61790E-2DEB-407C-ADE1-AEF1864087B7}"/>
              </a:ext>
            </a:extLst>
          </p:cNvPr>
          <p:cNvSpPr/>
          <p:nvPr/>
        </p:nvSpPr>
        <p:spPr>
          <a:xfrm>
            <a:off x="510621" y="1917290"/>
            <a:ext cx="3441947" cy="21041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74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2C72F88A-44EA-45F2-B150-7B171BF9B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Sintomi evocativi di vasculite sistemica</a:t>
            </a:r>
            <a:endParaRPr lang="it-IT" alt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59AFE6C6-C96A-434B-A4A3-2E4E44354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67525"/>
              </p:ext>
            </p:extLst>
          </p:nvPr>
        </p:nvGraphicFramePr>
        <p:xfrm>
          <a:off x="511175" y="1179871"/>
          <a:ext cx="11166475" cy="505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24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31EDFD9B-96F6-4253-AC56-82905A048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Sindrome polmonare-renale acuta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B2B3BE6F-613B-43D4-8D08-7588C6DE5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it-IT" altLang="it-IT" sz="2800" b="1" dirty="0" err="1">
                <a:solidFill>
                  <a:schemeClr val="accent6"/>
                </a:solidFill>
              </a:rPr>
              <a:t>Vasculiti</a:t>
            </a:r>
            <a:r>
              <a:rPr lang="it-IT" altLang="it-IT" sz="2800" b="1" dirty="0">
                <a:solidFill>
                  <a:schemeClr val="accent6"/>
                </a:solidFill>
              </a:rPr>
              <a:t> idiopatiche	</a:t>
            </a:r>
            <a:r>
              <a:rPr lang="it-IT" altLang="it-IT" sz="2800" dirty="0"/>
              <a:t>	</a:t>
            </a:r>
          </a:p>
          <a:p>
            <a:pPr lvl="1"/>
            <a:r>
              <a:rPr lang="it-IT" altLang="it-IT" sz="2400" dirty="0"/>
              <a:t>Wegener (GPA)			</a:t>
            </a:r>
          </a:p>
          <a:p>
            <a:pPr lvl="1"/>
            <a:r>
              <a:rPr lang="it-IT" altLang="it-IT" sz="2400" dirty="0" err="1"/>
              <a:t>Churg</a:t>
            </a:r>
            <a:r>
              <a:rPr lang="it-IT" altLang="it-IT" sz="2400" dirty="0"/>
              <a:t>-Strauss (EGPA)	</a:t>
            </a:r>
          </a:p>
          <a:p>
            <a:pPr lvl="1"/>
            <a:r>
              <a:rPr lang="it-IT" altLang="it-IT" sz="2400" dirty="0"/>
              <a:t>MPA	</a:t>
            </a:r>
          </a:p>
          <a:p>
            <a:pPr lvl="1"/>
            <a:r>
              <a:rPr lang="it-IT" altLang="it-IT" sz="2400" dirty="0" err="1"/>
              <a:t>Schönlein-Henoch</a:t>
            </a:r>
            <a:r>
              <a:rPr lang="it-IT" altLang="it-IT" sz="2400" dirty="0"/>
              <a:t> 		</a:t>
            </a:r>
          </a:p>
          <a:p>
            <a:pPr lvl="1"/>
            <a:r>
              <a:rPr lang="it-IT" altLang="it-IT" sz="2400" dirty="0"/>
              <a:t>PAN 			</a:t>
            </a:r>
          </a:p>
          <a:p>
            <a:r>
              <a:rPr lang="it-IT" altLang="it-IT" sz="3000" b="1" dirty="0" err="1">
                <a:solidFill>
                  <a:schemeClr val="accent6"/>
                </a:solidFill>
              </a:rPr>
              <a:t>Vasculiti</a:t>
            </a:r>
            <a:r>
              <a:rPr lang="it-IT" altLang="it-IT" sz="3000" b="1" dirty="0">
                <a:solidFill>
                  <a:schemeClr val="accent6"/>
                </a:solidFill>
              </a:rPr>
              <a:t> secondarie </a:t>
            </a:r>
          </a:p>
          <a:p>
            <a:pPr lvl="1"/>
            <a:r>
              <a:rPr lang="it-IT" altLang="it-IT" sz="2400" dirty="0"/>
              <a:t>LES </a:t>
            </a:r>
          </a:p>
          <a:p>
            <a:pPr lvl="1"/>
            <a:r>
              <a:rPr lang="it-IT" altLang="it-IT" sz="2400" dirty="0"/>
              <a:t>MCTD 	</a:t>
            </a:r>
          </a:p>
          <a:p>
            <a:pPr lvl="1"/>
            <a:r>
              <a:rPr lang="it-IT" altLang="it-IT" sz="2400" dirty="0"/>
              <a:t>Forme </a:t>
            </a:r>
            <a:r>
              <a:rPr lang="it-IT" altLang="it-IT" sz="2400" dirty="0" err="1"/>
              <a:t>overlap</a:t>
            </a:r>
            <a:r>
              <a:rPr lang="it-IT" altLang="it-IT" sz="2400" dirty="0"/>
              <a:t> </a:t>
            </a:r>
          </a:p>
          <a:p>
            <a:r>
              <a:rPr lang="it-IT" altLang="it-IT" sz="2800" b="1" dirty="0">
                <a:solidFill>
                  <a:schemeClr val="accent6"/>
                </a:solidFill>
              </a:rPr>
              <a:t>Sindromi non-</a:t>
            </a:r>
            <a:r>
              <a:rPr lang="it-IT" altLang="it-IT" sz="2800" b="1" dirty="0" err="1">
                <a:solidFill>
                  <a:schemeClr val="accent6"/>
                </a:solidFill>
              </a:rPr>
              <a:t>vasculitiche</a:t>
            </a:r>
            <a:r>
              <a:rPr lang="it-IT" altLang="it-IT" sz="2800" b="1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it-IT" altLang="it-IT" sz="2400" dirty="0"/>
              <a:t>S. uremico-emolitica</a:t>
            </a:r>
          </a:p>
          <a:p>
            <a:pPr lvl="1"/>
            <a:r>
              <a:rPr lang="it-IT" altLang="it-IT" sz="2400" dirty="0"/>
              <a:t>PTT</a:t>
            </a:r>
          </a:p>
          <a:p>
            <a:pPr lvl="1"/>
            <a:r>
              <a:rPr lang="it-IT" altLang="it-IT" sz="2400" dirty="0"/>
              <a:t>M. di </a:t>
            </a:r>
            <a:r>
              <a:rPr lang="it-IT" altLang="it-IT" sz="2400" dirty="0" err="1"/>
              <a:t>Goodpasture</a:t>
            </a:r>
            <a:endParaRPr lang="it-IT" altLang="it-IT" sz="2400" dirty="0"/>
          </a:p>
          <a:p>
            <a:pPr lvl="1"/>
            <a:r>
              <a:rPr lang="it-IT" altLang="it-IT" sz="2400" dirty="0"/>
              <a:t>Trombosi vena renale</a:t>
            </a:r>
          </a:p>
          <a:p>
            <a:pPr lvl="1"/>
            <a:r>
              <a:rPr lang="it-IT" altLang="it-IT" sz="2400" dirty="0"/>
              <a:t>Polmonite</a:t>
            </a:r>
            <a:r>
              <a:rPr lang="it-IT" altLang="it-IT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3641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B9A73B3-E767-4039-95FB-E0AEA546A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Diagnosi differenziale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1EAD9FB2-AF33-4A50-BA93-54D258ACB9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8340564"/>
              </p:ext>
            </p:extLst>
          </p:nvPr>
        </p:nvGraphicFramePr>
        <p:xfrm>
          <a:off x="315686" y="1371599"/>
          <a:ext cx="6270171" cy="478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gnaposto contenuto 9">
            <a:extLst>
              <a:ext uri="{FF2B5EF4-FFF2-40B4-BE49-F238E27FC236}">
                <a16:creationId xmlns="" xmlns:a16="http://schemas.microsoft.com/office/drawing/2014/main" id="{0F600D58-5881-4688-8425-89584B0A10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Altre condizioni che </a:t>
            </a:r>
            <a:r>
              <a:rPr lang="it-IT" sz="3200" dirty="0" smtClean="0"/>
              <a:t>possono simulare </a:t>
            </a:r>
            <a:r>
              <a:rPr lang="it-IT" sz="3200" dirty="0"/>
              <a:t>una </a:t>
            </a:r>
            <a:r>
              <a:rPr lang="it-IT" sz="3200" dirty="0" err="1"/>
              <a:t>vasculite</a:t>
            </a:r>
            <a:r>
              <a:rPr lang="it-IT" sz="3200" dirty="0"/>
              <a:t> </a:t>
            </a:r>
            <a:r>
              <a:rPr lang="it-IT" sz="3200" dirty="0" err="1"/>
              <a:t>sitemica</a:t>
            </a:r>
            <a:endParaRPr lang="it-IT" sz="3200" dirty="0"/>
          </a:p>
          <a:p>
            <a:pPr lvl="1"/>
            <a:endParaRPr lang="it-IT" sz="2800" dirty="0" smtClean="0"/>
          </a:p>
          <a:p>
            <a:pPr lvl="1"/>
            <a:r>
              <a:rPr lang="it-IT" sz="2800" dirty="0" smtClean="0"/>
              <a:t>Mixoma </a:t>
            </a:r>
            <a:r>
              <a:rPr lang="it-IT" sz="2800" dirty="0"/>
              <a:t>cardiaco</a:t>
            </a:r>
          </a:p>
          <a:p>
            <a:pPr lvl="1"/>
            <a:r>
              <a:rPr lang="it-IT" sz="2800" dirty="0"/>
              <a:t>Malattia </a:t>
            </a:r>
            <a:r>
              <a:rPr lang="it-IT" sz="2800" dirty="0" err="1"/>
              <a:t>ateroembolica</a:t>
            </a:r>
            <a:endParaRPr lang="it-IT" sz="2800" dirty="0"/>
          </a:p>
          <a:p>
            <a:pPr lvl="1"/>
            <a:r>
              <a:rPr lang="it-IT" sz="2800" dirty="0"/>
              <a:t>Displasia </a:t>
            </a:r>
            <a:r>
              <a:rPr lang="it-IT" sz="2800" dirty="0" err="1"/>
              <a:t>fibromuscolare</a:t>
            </a:r>
            <a:endParaRPr lang="it-IT" sz="2800" dirty="0"/>
          </a:p>
          <a:p>
            <a:pPr lvl="1"/>
            <a:r>
              <a:rPr lang="it-IT" sz="2800" dirty="0" err="1"/>
              <a:t>Pseudoxanthoma</a:t>
            </a:r>
            <a:r>
              <a:rPr lang="it-IT" sz="2800" dirty="0"/>
              <a:t> </a:t>
            </a:r>
            <a:r>
              <a:rPr lang="it-IT" sz="2800" dirty="0" err="1"/>
              <a:t>elasticum</a:t>
            </a:r>
            <a:endParaRPr lang="it-IT" sz="2800" dirty="0"/>
          </a:p>
          <a:p>
            <a:pPr lvl="1"/>
            <a:r>
              <a:rPr lang="it-IT" sz="2800" dirty="0"/>
              <a:t>Endocardite batterica</a:t>
            </a:r>
          </a:p>
          <a:p>
            <a:pPr lvl="1"/>
            <a:r>
              <a:rPr lang="it-IT" sz="2800" dirty="0"/>
              <a:t>Ergotismo</a:t>
            </a:r>
          </a:p>
        </p:txBody>
      </p:sp>
    </p:spTree>
    <p:extLst>
      <p:ext uri="{BB962C8B-B14F-4D97-AF65-F5344CB8AC3E}">
        <p14:creationId xmlns:p14="http://schemas.microsoft.com/office/powerpoint/2010/main" val="156440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9D954360-E4D8-445C-8640-FC7248AA3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Situazioni d’urgenza nelle vasculiti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="" xmlns:a16="http://schemas.microsoft.com/office/drawing/2014/main" id="{556F4AB6-5452-44CC-88E0-BAFEF01D0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051417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10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E9485C82-8C81-4332-B71A-512170FA1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/>
              <a:t>Interessamento </a:t>
            </a:r>
            <a:r>
              <a:rPr lang="it-IT" altLang="it-IT" sz="3600" b="1" dirty="0" err="1"/>
              <a:t>vasculitico</a:t>
            </a:r>
            <a:r>
              <a:rPr lang="it-IT" altLang="it-IT" sz="3600" b="1" dirty="0"/>
              <a:t> del tratto gastroenterico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7ECEDD62-1AF0-442C-AC3A-B6EA71847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09320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729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E86638B8-CB50-4B8D-800C-0A9C89A7F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Vasculiti primarie che coinvolgono il tratto GE</a:t>
            </a:r>
            <a:endParaRPr lang="it-IT" altLang="it-IT" dirty="0"/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16A0CC53-DCB0-4024-BB74-123B2925F6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					      													</a:t>
            </a:r>
            <a:endParaRPr lang="it-IT" altLang="it-IT" dirty="0"/>
          </a:p>
        </p:txBody>
      </p:sp>
      <p:graphicFrame>
        <p:nvGraphicFramePr>
          <p:cNvPr id="14" name="Segnaposto contenuto 6">
            <a:extLst>
              <a:ext uri="{FF2B5EF4-FFF2-40B4-BE49-F238E27FC236}">
                <a16:creationId xmlns="" xmlns:a16="http://schemas.microsoft.com/office/drawing/2014/main" id="{D771E0BD-C241-4621-B0C4-12D294ABA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344716"/>
              </p:ext>
            </p:extLst>
          </p:nvPr>
        </p:nvGraphicFramePr>
        <p:xfrm>
          <a:off x="1178152" y="1406033"/>
          <a:ext cx="9587820" cy="432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910">
                  <a:extLst>
                    <a:ext uri="{9D8B030D-6E8A-4147-A177-3AD203B41FA5}">
                      <a16:colId xmlns="" xmlns:a16="http://schemas.microsoft.com/office/drawing/2014/main" val="3205022250"/>
                    </a:ext>
                  </a:extLst>
                </a:gridCol>
                <a:gridCol w="4793910">
                  <a:extLst>
                    <a:ext uri="{9D8B030D-6E8A-4147-A177-3AD203B41FA5}">
                      <a16:colId xmlns="" xmlns:a16="http://schemas.microsoft.com/office/drawing/2014/main" val="603280473"/>
                    </a:ext>
                  </a:extLst>
                </a:gridCol>
              </a:tblGrid>
              <a:tr h="618292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800" dirty="0"/>
                        <a:t>Frequenza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5449313"/>
                  </a:ext>
                </a:extLst>
              </a:tr>
              <a:tr h="618292">
                <a:tc>
                  <a:txBody>
                    <a:bodyPr/>
                    <a:lstStyle/>
                    <a:p>
                      <a:r>
                        <a:rPr lang="it-IT" altLang="it-IT" sz="2800" dirty="0" err="1"/>
                        <a:t>Schönlein-Henoch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800" dirty="0"/>
                        <a:t>60-80%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4010424"/>
                  </a:ext>
                </a:extLst>
              </a:tr>
              <a:tr h="618292">
                <a:tc>
                  <a:txBody>
                    <a:bodyPr/>
                    <a:lstStyle/>
                    <a:p>
                      <a:r>
                        <a:rPr lang="it-IT" altLang="it-IT" sz="2800" dirty="0"/>
                        <a:t>PAN e MPA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800" dirty="0"/>
                        <a:t>40-50%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2543787"/>
                  </a:ext>
                </a:extLst>
              </a:tr>
              <a:tr h="618292">
                <a:tc>
                  <a:txBody>
                    <a:bodyPr/>
                    <a:lstStyle/>
                    <a:p>
                      <a:r>
                        <a:rPr lang="it-IT" altLang="it-IT" sz="2800" dirty="0" err="1"/>
                        <a:t>Behçet</a:t>
                      </a:r>
                      <a:r>
                        <a:rPr lang="it-IT" altLang="it-IT" sz="2800" dirty="0"/>
                        <a:t>	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it-IT" sz="2800" dirty="0"/>
                        <a:t>30%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9365813"/>
                  </a:ext>
                </a:extLst>
              </a:tr>
              <a:tr h="618292">
                <a:tc>
                  <a:txBody>
                    <a:bodyPr/>
                    <a:lstStyle/>
                    <a:p>
                      <a:r>
                        <a:rPr lang="it-IT" altLang="it-IT" sz="2800" dirty="0" err="1"/>
                        <a:t>Churg</a:t>
                      </a:r>
                      <a:r>
                        <a:rPr lang="it-IT" altLang="it-IT" sz="2800" dirty="0"/>
                        <a:t>-Strauss	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800" dirty="0"/>
                        <a:t>20-25%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4721547"/>
                  </a:ext>
                </a:extLst>
              </a:tr>
              <a:tr h="618292">
                <a:tc>
                  <a:txBody>
                    <a:bodyPr/>
                    <a:lstStyle/>
                    <a:p>
                      <a:r>
                        <a:rPr lang="it-IT" altLang="it-IT" sz="2800" dirty="0"/>
                        <a:t>Wegener (GPA)	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it-IT" sz="2800" dirty="0"/>
                        <a:t> 5-10%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7694005"/>
                  </a:ext>
                </a:extLst>
              </a:tr>
              <a:tr h="618292">
                <a:tc>
                  <a:txBody>
                    <a:bodyPr/>
                    <a:lstStyle/>
                    <a:p>
                      <a:r>
                        <a:rPr lang="it-IT" altLang="it-IT" sz="2800" dirty="0"/>
                        <a:t>GCA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altLang="it-IT" sz="2800" dirty="0"/>
                        <a:t>&lt; 1%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120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264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69D21B47-A248-4895-8FA2-F81FDB47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Manifestazioni cliniche del tratto GE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="" xmlns:a16="http://schemas.microsoft.com/office/drawing/2014/main" id="{0C9C6156-0FE1-4A2F-A0C3-2F41CFA95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129" y="1481365"/>
            <a:ext cx="3429000" cy="783193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4000" b="1">
                <a:solidFill>
                  <a:srgbClr val="000066"/>
                </a:solidFill>
                <a:latin typeface="Arial" panose="020B0604020202020204" pitchFamily="34" charset="0"/>
              </a:rPr>
              <a:t>Ischemia</a:t>
            </a:r>
            <a:endParaRPr lang="it-IT" altLang="it-IT" sz="4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AutoShape 6">
            <a:extLst>
              <a:ext uri="{FF2B5EF4-FFF2-40B4-BE49-F238E27FC236}">
                <a16:creationId xmlns="" xmlns:a16="http://schemas.microsoft.com/office/drawing/2014/main" id="{3DD81E3C-94C3-44DB-B0AA-8BB3272989A3}"/>
              </a:ext>
            </a:extLst>
          </p:cNvPr>
          <p:cNvSpPr>
            <a:spLocks noChangeArrowheads="1"/>
          </p:cNvSpPr>
          <p:nvPr/>
        </p:nvSpPr>
        <p:spPr bwMode="auto">
          <a:xfrm rot="2237394">
            <a:off x="4207329" y="2351314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8677" name="AutoShape 7">
            <a:extLst>
              <a:ext uri="{FF2B5EF4-FFF2-40B4-BE49-F238E27FC236}">
                <a16:creationId xmlns="" xmlns:a16="http://schemas.microsoft.com/office/drawing/2014/main" id="{7B2824B0-F856-416B-8038-7385AA4C3C5A}"/>
              </a:ext>
            </a:extLst>
          </p:cNvPr>
          <p:cNvSpPr>
            <a:spLocks noChangeArrowheads="1"/>
          </p:cNvSpPr>
          <p:nvPr/>
        </p:nvSpPr>
        <p:spPr bwMode="auto">
          <a:xfrm rot="-2166685">
            <a:off x="7255329" y="2351314"/>
            <a:ext cx="457200" cy="1066800"/>
          </a:xfrm>
          <a:prstGeom prst="downArrow">
            <a:avLst>
              <a:gd name="adj1" fmla="val 50000"/>
              <a:gd name="adj2" fmla="val 58333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18441" name="Text Box 9">
            <a:extLst>
              <a:ext uri="{FF2B5EF4-FFF2-40B4-BE49-F238E27FC236}">
                <a16:creationId xmlns="" xmlns:a16="http://schemas.microsoft.com/office/drawing/2014/main" id="{FDD76F19-DF5E-432F-8B5E-5D42EC38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79" y="3322865"/>
            <a:ext cx="1479192" cy="78319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Lieve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="" xmlns:a16="http://schemas.microsoft.com/office/drawing/2014/main" id="{46B8B6D5-DF23-465F-81D4-170742E88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329" y="3402240"/>
            <a:ext cx="1981200" cy="78319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Severa</a:t>
            </a:r>
          </a:p>
        </p:txBody>
      </p:sp>
      <p:sp>
        <p:nvSpPr>
          <p:cNvPr id="28680" name="Text Box 14">
            <a:extLst>
              <a:ext uri="{FF2B5EF4-FFF2-40B4-BE49-F238E27FC236}">
                <a16:creationId xmlns="" xmlns:a16="http://schemas.microsoft.com/office/drawing/2014/main" id="{9FB0C439-55E1-4D4F-BB3E-78C8AC608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529" y="4361090"/>
            <a:ext cx="2895600" cy="1328023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600" b="1">
                <a:solidFill>
                  <a:srgbClr val="000099"/>
                </a:solidFill>
                <a:latin typeface="Arial" panose="020B0604020202020204" pitchFamily="34" charset="0"/>
              </a:rPr>
              <a:t>Angina abdominis</a:t>
            </a:r>
          </a:p>
        </p:txBody>
      </p:sp>
      <p:sp>
        <p:nvSpPr>
          <p:cNvPr id="28681" name="Text Box 15">
            <a:extLst>
              <a:ext uri="{FF2B5EF4-FFF2-40B4-BE49-F238E27FC236}">
                <a16:creationId xmlns="" xmlns:a16="http://schemas.microsoft.com/office/drawing/2014/main" id="{ACB6239C-3663-4A6C-A3CA-1EAA4224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104" y="4361090"/>
            <a:ext cx="2895600" cy="1328023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600" b="1">
                <a:solidFill>
                  <a:srgbClr val="000099"/>
                </a:solidFill>
                <a:latin typeface="Arial" panose="020B0604020202020204" pitchFamily="34" charset="0"/>
              </a:rPr>
              <a:t>Infarto intestinale</a:t>
            </a:r>
          </a:p>
        </p:txBody>
      </p:sp>
    </p:spTree>
    <p:extLst>
      <p:ext uri="{BB962C8B-B14F-4D97-AF65-F5344CB8AC3E}">
        <p14:creationId xmlns:p14="http://schemas.microsoft.com/office/powerpoint/2010/main" val="2312214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C56AB50-806C-4608-BBCF-4E31C927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Vasculite</a:t>
            </a:r>
            <a:r>
              <a:rPr lang="it-IT" dirty="0"/>
              <a:t> intestinale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F4B2712-56F5-41B0-A7A8-64649A04C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280432"/>
            <a:ext cx="6200321" cy="465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69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E16706AF-3854-4F77-9ACE-C01CAF47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/>
              <a:t>Clinica interessamento </a:t>
            </a:r>
            <a:r>
              <a:rPr lang="it-IT" altLang="it-IT" sz="3600" b="1" dirty="0" err="1"/>
              <a:t>vasculitico</a:t>
            </a:r>
            <a:r>
              <a:rPr lang="it-IT" altLang="it-IT" sz="3600" b="1" dirty="0"/>
              <a:t>  del tratto GE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171833B9-67BA-4659-A048-2049A6061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Vomito e diarrea (ematica)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Perforazione-peritonite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Colecistite, Appendicite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Pancreatite emorragica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 err="1"/>
              <a:t>Sd</a:t>
            </a:r>
            <a:r>
              <a:rPr lang="it-IT" altLang="it-IT" sz="2800" dirty="0"/>
              <a:t>. </a:t>
            </a:r>
            <a:r>
              <a:rPr lang="it-IT" altLang="it-IT" sz="2800" dirty="0" err="1"/>
              <a:t>Budd</a:t>
            </a:r>
            <a:r>
              <a:rPr lang="it-IT" altLang="it-IT" sz="2800" dirty="0"/>
              <a:t>-Chiari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Infarto splenico o epatico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Vaghi dolori addominali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Angina </a:t>
            </a:r>
            <a:r>
              <a:rPr lang="it-IT" altLang="it-IT" sz="2800" dirty="0" err="1"/>
              <a:t>abdominis</a:t>
            </a:r>
            <a:endParaRPr lang="it-IT" altLang="it-IT" sz="2800" dirty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Intussuscezione intestinale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Emorragia intestinale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Occlusione intestinale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Infarto intestinale</a:t>
            </a:r>
          </a:p>
          <a:p>
            <a:pPr marL="0" indent="0">
              <a:buNone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8502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8E6A43B-5E44-4529-A19C-D003352B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chemeClr val="tx1"/>
                </a:solidFill>
              </a:rPr>
              <a:t>Possibili modalità di classificazione delle </a:t>
            </a:r>
            <a:r>
              <a:rPr lang="it-IT" sz="3600" b="1" dirty="0" err="1">
                <a:solidFill>
                  <a:schemeClr val="tx1"/>
                </a:solidFill>
              </a:rPr>
              <a:t>vasculiti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AB71A1-1565-4F17-A9E5-5FD2432E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21" y="1271016"/>
            <a:ext cx="11166267" cy="429851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• </a:t>
            </a:r>
            <a:r>
              <a:rPr lang="it-IT" b="1" dirty="0">
                <a:solidFill>
                  <a:schemeClr val="tx1"/>
                </a:solidFill>
              </a:rPr>
              <a:t>Caratteristiche epidemiologiche e demografiche </a:t>
            </a:r>
          </a:p>
          <a:p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come </a:t>
            </a:r>
            <a:r>
              <a:rPr lang="it-IT" dirty="0">
                <a:solidFill>
                  <a:schemeClr val="tx1"/>
                </a:solidFill>
              </a:rPr>
              <a:t>l’età (es. arterite a cellule giganti, malattia di Kawasaki, 	m. di </a:t>
            </a:r>
            <a:r>
              <a:rPr lang="it-IT" dirty="0" err="1">
                <a:solidFill>
                  <a:schemeClr val="tx1"/>
                </a:solidFill>
              </a:rPr>
              <a:t>Takayasu</a:t>
            </a:r>
            <a:r>
              <a:rPr lang="it-IT" dirty="0">
                <a:solidFill>
                  <a:schemeClr val="tx1"/>
                </a:solidFill>
              </a:rPr>
              <a:t>).</a:t>
            </a:r>
          </a:p>
          <a:p>
            <a:r>
              <a:rPr lang="it-IT" dirty="0">
                <a:solidFill>
                  <a:schemeClr val="tx1"/>
                </a:solidFill>
              </a:rPr>
              <a:t>• </a:t>
            </a:r>
            <a:r>
              <a:rPr lang="it-IT" b="1" dirty="0">
                <a:solidFill>
                  <a:schemeClr val="tx1"/>
                </a:solidFill>
              </a:rPr>
              <a:t>Tropismo d’organo </a:t>
            </a:r>
            <a:endParaRPr lang="it-IT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(</a:t>
            </a:r>
            <a:r>
              <a:rPr lang="it-IT" dirty="0">
                <a:solidFill>
                  <a:schemeClr val="tx1"/>
                </a:solidFill>
              </a:rPr>
              <a:t>es. granulomatosi di Wegener, porpora </a:t>
            </a:r>
            <a:r>
              <a:rPr lang="it-IT" dirty="0" smtClean="0">
                <a:solidFill>
                  <a:schemeClr val="tx1"/>
                </a:solidFill>
              </a:rPr>
              <a:t>di </a:t>
            </a:r>
            <a:r>
              <a:rPr lang="it-IT" dirty="0" err="1" smtClean="0">
                <a:solidFill>
                  <a:schemeClr val="tx1"/>
                </a:solidFill>
              </a:rPr>
              <a:t>Schonlein-Henoch</a:t>
            </a:r>
            <a:r>
              <a:rPr lang="it-IT" dirty="0">
                <a:solidFill>
                  <a:schemeClr val="tx1"/>
                </a:solidFill>
              </a:rPr>
              <a:t>).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• </a:t>
            </a:r>
            <a:r>
              <a:rPr lang="it-IT" b="1" dirty="0" smtClean="0">
                <a:solidFill>
                  <a:schemeClr val="tx1"/>
                </a:solidFill>
              </a:rPr>
              <a:t>Quadro </a:t>
            </a:r>
            <a:r>
              <a:rPr lang="it-IT" b="1" dirty="0" smtClean="0">
                <a:solidFill>
                  <a:schemeClr val="tx1"/>
                </a:solidFill>
              </a:rPr>
              <a:t>istopatologico 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(es. </a:t>
            </a:r>
            <a:r>
              <a:rPr lang="it-IT" u="sng" dirty="0" smtClean="0">
                <a:solidFill>
                  <a:schemeClr val="tx1"/>
                </a:solidFill>
              </a:rPr>
              <a:t>flogosi </a:t>
            </a:r>
            <a:r>
              <a:rPr lang="it-IT" u="sng" dirty="0">
                <a:solidFill>
                  <a:schemeClr val="tx1"/>
                </a:solidFill>
              </a:rPr>
              <a:t>granulomatosa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: arterite </a:t>
            </a:r>
            <a:r>
              <a:rPr lang="it-IT" dirty="0">
                <a:solidFill>
                  <a:schemeClr val="tx1"/>
                </a:solidFill>
              </a:rPr>
              <a:t>a cellule giganti, arterite</a:t>
            </a:r>
          </a:p>
          <a:p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di </a:t>
            </a:r>
            <a:r>
              <a:rPr lang="it-IT" dirty="0" err="1" smtClean="0">
                <a:solidFill>
                  <a:schemeClr val="tx1"/>
                </a:solidFill>
              </a:rPr>
              <a:t>Takayasu</a:t>
            </a:r>
            <a:r>
              <a:rPr lang="it-IT" dirty="0">
                <a:solidFill>
                  <a:schemeClr val="tx1"/>
                </a:solidFill>
              </a:rPr>
              <a:t>, granulomatosi di Wegener, </a:t>
            </a:r>
            <a:r>
              <a:rPr lang="it-IT" dirty="0" err="1">
                <a:solidFill>
                  <a:schemeClr val="tx1"/>
                </a:solidFill>
              </a:rPr>
              <a:t>Sd</a:t>
            </a:r>
            <a:r>
              <a:rPr lang="it-IT" dirty="0">
                <a:solidFill>
                  <a:schemeClr val="tx1"/>
                </a:solidFill>
              </a:rPr>
              <a:t>. di </a:t>
            </a:r>
            <a:r>
              <a:rPr lang="it-IT" dirty="0" err="1">
                <a:solidFill>
                  <a:schemeClr val="tx1"/>
                </a:solidFill>
              </a:rPr>
              <a:t>Churg</a:t>
            </a:r>
            <a:r>
              <a:rPr lang="it-IT" dirty="0">
                <a:solidFill>
                  <a:schemeClr val="tx1"/>
                </a:solidFill>
              </a:rPr>
              <a:t>-Strauss).</a:t>
            </a:r>
          </a:p>
          <a:p>
            <a:r>
              <a:rPr lang="it-IT" dirty="0">
                <a:solidFill>
                  <a:schemeClr val="tx1"/>
                </a:solidFill>
              </a:rPr>
              <a:t>• </a:t>
            </a:r>
            <a:r>
              <a:rPr lang="it-IT" b="1" dirty="0">
                <a:solidFill>
                  <a:schemeClr val="tx1"/>
                </a:solidFill>
              </a:rPr>
              <a:t>Depositi di immunocomplessi </a:t>
            </a:r>
            <a:r>
              <a:rPr lang="it-IT" dirty="0">
                <a:solidFill>
                  <a:schemeClr val="tx1"/>
                </a:solidFill>
              </a:rPr>
              <a:t>(PAN associata a infezione da</a:t>
            </a:r>
          </a:p>
          <a:p>
            <a:r>
              <a:rPr lang="it-IT" dirty="0">
                <a:solidFill>
                  <a:schemeClr val="tx1"/>
                </a:solidFill>
              </a:rPr>
              <a:t>	HBV, porpora di </a:t>
            </a:r>
            <a:r>
              <a:rPr lang="it-IT" dirty="0" err="1">
                <a:solidFill>
                  <a:schemeClr val="tx1"/>
                </a:solidFill>
              </a:rPr>
              <a:t>Schonlein-Henoch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>
                <a:solidFill>
                  <a:schemeClr val="tx1"/>
                </a:solidFill>
              </a:rPr>
              <a:t>crioglobulinemia</a:t>
            </a:r>
            <a:r>
              <a:rPr lang="it-IT" dirty="0">
                <a:solidFill>
                  <a:schemeClr val="tx1"/>
                </a:solidFill>
              </a:rPr>
              <a:t> mista </a:t>
            </a:r>
            <a:r>
              <a:rPr lang="it-IT" dirty="0" smtClean="0">
                <a:solidFill>
                  <a:schemeClr val="tx1"/>
                </a:solidFill>
              </a:rPr>
              <a:t>associata </a:t>
            </a:r>
            <a:r>
              <a:rPr lang="it-IT" dirty="0">
                <a:solidFill>
                  <a:schemeClr val="tx1"/>
                </a:solidFill>
              </a:rPr>
              <a:t>a HCV)</a:t>
            </a:r>
          </a:p>
          <a:p>
            <a:r>
              <a:rPr lang="it-IT" dirty="0">
                <a:solidFill>
                  <a:schemeClr val="tx1"/>
                </a:solidFill>
              </a:rPr>
              <a:t>• </a:t>
            </a:r>
            <a:r>
              <a:rPr lang="it-IT" b="1" dirty="0">
                <a:solidFill>
                  <a:schemeClr val="tx1"/>
                </a:solidFill>
              </a:rPr>
              <a:t>Documentazione di infezioni</a:t>
            </a:r>
            <a:r>
              <a:rPr lang="it-IT" dirty="0">
                <a:solidFill>
                  <a:schemeClr val="tx1"/>
                </a:solidFill>
              </a:rPr>
              <a:t> che possono associarsi o causare </a:t>
            </a:r>
            <a:r>
              <a:rPr lang="it-IT" dirty="0" smtClean="0">
                <a:solidFill>
                  <a:schemeClr val="tx1"/>
                </a:solidFill>
              </a:rPr>
              <a:t>specifiche </a:t>
            </a:r>
            <a:r>
              <a:rPr lang="it-IT" dirty="0">
                <a:solidFill>
                  <a:schemeClr val="tx1"/>
                </a:solidFill>
              </a:rPr>
              <a:t>forme di </a:t>
            </a:r>
            <a:r>
              <a:rPr lang="it-IT" dirty="0" err="1">
                <a:solidFill>
                  <a:schemeClr val="tx1"/>
                </a:solidFill>
              </a:rPr>
              <a:t>vasculite</a:t>
            </a:r>
            <a:r>
              <a:rPr lang="it-IT" dirty="0">
                <a:solidFill>
                  <a:schemeClr val="tx1"/>
                </a:solidFill>
              </a:rPr>
              <a:t>. </a:t>
            </a:r>
            <a:r>
              <a:rPr lang="it-IT" dirty="0" smtClean="0">
                <a:solidFill>
                  <a:schemeClr val="tx1"/>
                </a:solidFill>
              </a:rPr>
              <a:t>                                	(</a:t>
            </a:r>
            <a:r>
              <a:rPr lang="it-IT" dirty="0">
                <a:solidFill>
                  <a:schemeClr val="tx1"/>
                </a:solidFill>
              </a:rPr>
              <a:t>es. HBV e HCV)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6D5455C6-987F-418D-9326-BBF3DFBA7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/>
              <a:t>Interessamento </a:t>
            </a:r>
            <a:r>
              <a:rPr lang="it-IT" altLang="it-IT" sz="3600" b="1" dirty="0" err="1"/>
              <a:t>vasculitico</a:t>
            </a:r>
            <a:r>
              <a:rPr lang="it-IT" altLang="it-IT" sz="3600" b="1" dirty="0"/>
              <a:t> del sistema nervoso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0A280303-5864-47EF-AAAE-0864F2329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/>
          </a:p>
          <a:p>
            <a:endParaRPr lang="it-IT" altLang="it-IT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="" xmlns:a16="http://schemas.microsoft.com/office/drawing/2014/main" id="{6CA3E6A8-52BA-4228-86F6-A13C7C887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477120"/>
              </p:ext>
            </p:extLst>
          </p:nvPr>
        </p:nvGraphicFramePr>
        <p:xfrm>
          <a:off x="2032000" y="1458686"/>
          <a:ext cx="8128000" cy="467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918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0DAC135A-6B4D-49E8-982F-7ED65F7C8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/>
              <a:t>Interessamento </a:t>
            </a:r>
            <a:r>
              <a:rPr lang="it-IT" altLang="it-IT" sz="3600" b="1" dirty="0" err="1"/>
              <a:t>vasculitico</a:t>
            </a:r>
            <a:r>
              <a:rPr lang="it-IT" altLang="it-IT" sz="3600" b="1" dirty="0"/>
              <a:t>  del SNC: sintomatologia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60BC4A56-AA70-4EB0-A967-5517FE0F5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Deficit neurologici focali o multifocali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Cefalea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Compromissione funzioni corticali superiori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Convulsioni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Disordini affettivi, psicosi, deficit mnesici, disturbi di personalità e comportamento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Mielopatia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Neuriti dei n. cranici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2800" dirty="0"/>
              <a:t>Meningite cronica asettica</a:t>
            </a:r>
          </a:p>
        </p:txBody>
      </p:sp>
    </p:spTree>
    <p:extLst>
      <p:ext uri="{BB962C8B-B14F-4D97-AF65-F5344CB8AC3E}">
        <p14:creationId xmlns:p14="http://schemas.microsoft.com/office/powerpoint/2010/main" val="3745508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FFDEE7F3-EFB5-46F9-AC78-4C747E994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Vasculiti primarie del SNC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4144FBF2-EDD3-42FE-BEC3-1FCCCEC2E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72500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714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="" xmlns:a16="http://schemas.microsoft.com/office/drawing/2014/main" id="{CDA69C86-3365-4EF1-8850-D6D811CDAE4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892629"/>
            <a:ext cx="5522913" cy="4497388"/>
          </a:xfrm>
        </p:spPr>
        <p:txBody>
          <a:bodyPr>
            <a:normAutofit/>
          </a:bodyPr>
          <a:lstStyle/>
          <a:p>
            <a:r>
              <a:rPr lang="it-IT" altLang="it-IT" sz="2800" b="1" dirty="0" err="1">
                <a:solidFill>
                  <a:schemeClr val="accent6"/>
                </a:solidFill>
              </a:rPr>
              <a:t>Vasculiti</a:t>
            </a:r>
            <a:r>
              <a:rPr lang="it-IT" altLang="it-IT" sz="2800" b="1" dirty="0">
                <a:solidFill>
                  <a:schemeClr val="accent6"/>
                </a:solidFill>
              </a:rPr>
              <a:t> secondarie del SNC</a:t>
            </a:r>
          </a:p>
          <a:p>
            <a:pPr lvl="1"/>
            <a:r>
              <a:rPr lang="it-IT" altLang="it-IT" sz="2400" dirty="0"/>
              <a:t>LES</a:t>
            </a:r>
          </a:p>
          <a:p>
            <a:pPr lvl="1"/>
            <a:r>
              <a:rPr lang="it-IT" altLang="it-IT" sz="2400" dirty="0"/>
              <a:t>S. </a:t>
            </a:r>
            <a:r>
              <a:rPr lang="it-IT" altLang="it-IT" sz="2400" dirty="0" err="1"/>
              <a:t>Sjögren</a:t>
            </a:r>
            <a:endParaRPr lang="it-IT" altLang="it-IT" sz="2400" dirty="0"/>
          </a:p>
          <a:p>
            <a:pPr lvl="1"/>
            <a:r>
              <a:rPr lang="it-IT" altLang="it-IT" sz="2400" dirty="0"/>
              <a:t>Infezioni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="" xmlns:a16="http://schemas.microsoft.com/office/drawing/2014/main" id="{5F279AA8-7697-40FE-BAAF-1BF4502328E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81473" y="892629"/>
            <a:ext cx="5459412" cy="4497388"/>
          </a:xfrm>
        </p:spPr>
        <p:txBody>
          <a:bodyPr>
            <a:normAutofit/>
          </a:bodyPr>
          <a:lstStyle/>
          <a:p>
            <a:r>
              <a:rPr lang="it-IT" altLang="it-IT" sz="2800" b="1" dirty="0" err="1">
                <a:solidFill>
                  <a:schemeClr val="accent6"/>
                </a:solidFill>
              </a:rPr>
              <a:t>Vasculiti</a:t>
            </a:r>
            <a:r>
              <a:rPr lang="it-IT" altLang="it-IT" sz="2800" b="1" dirty="0">
                <a:solidFill>
                  <a:schemeClr val="accent6"/>
                </a:solidFill>
              </a:rPr>
              <a:t> sistemiche che  possono coinvolgere il SNC</a:t>
            </a:r>
          </a:p>
          <a:p>
            <a:r>
              <a:rPr lang="it-IT" altLang="it-IT" sz="2800" dirty="0"/>
              <a:t>Wegener (GPA)</a:t>
            </a:r>
          </a:p>
          <a:p>
            <a:r>
              <a:rPr lang="it-IT" altLang="it-IT" sz="2800" dirty="0"/>
              <a:t>PAN</a:t>
            </a:r>
          </a:p>
          <a:p>
            <a:r>
              <a:rPr lang="it-IT" altLang="it-IT" sz="2800" dirty="0" err="1"/>
              <a:t>Churg</a:t>
            </a:r>
            <a:r>
              <a:rPr lang="it-IT" altLang="it-IT" sz="2800" dirty="0"/>
              <a:t>-Strauss (EGPA)</a:t>
            </a:r>
          </a:p>
          <a:p>
            <a:r>
              <a:rPr lang="it-IT" altLang="it-IT" sz="2800" dirty="0" err="1"/>
              <a:t>Behçet</a:t>
            </a:r>
            <a:endParaRPr lang="it-IT" altLang="it-IT" sz="2800" dirty="0"/>
          </a:p>
          <a:p>
            <a:r>
              <a:rPr lang="it-IT" altLang="it-IT" sz="2800" dirty="0"/>
              <a:t>GCA</a:t>
            </a:r>
          </a:p>
          <a:p>
            <a:pPr lvl="1"/>
            <a:r>
              <a:rPr lang="it-IT" altLang="it-IT" sz="2400" dirty="0" err="1"/>
              <a:t>Takayasu</a:t>
            </a:r>
            <a:endParaRPr lang="it-IT" altLang="it-IT" sz="2400" dirty="0"/>
          </a:p>
          <a:p>
            <a:pPr lvl="1"/>
            <a:r>
              <a:rPr lang="it-IT" altLang="it-IT" sz="2400" dirty="0"/>
              <a:t>Arterite temporale</a:t>
            </a:r>
          </a:p>
        </p:txBody>
      </p:sp>
    </p:spTree>
    <p:extLst>
      <p:ext uri="{BB962C8B-B14F-4D97-AF65-F5344CB8AC3E}">
        <p14:creationId xmlns:p14="http://schemas.microsoft.com/office/powerpoint/2010/main" val="630382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="" xmlns:a16="http://schemas.microsoft.com/office/drawing/2014/main" id="{6A740D89-9A9C-4D53-BB35-EE9B08EBA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dirty="0"/>
              <a:t>Interessamento </a:t>
            </a:r>
            <a:r>
              <a:rPr lang="it-IT" altLang="it-IT" sz="3600" dirty="0" err="1"/>
              <a:t>vasculitico</a:t>
            </a:r>
            <a:r>
              <a:rPr lang="it-IT" altLang="it-IT" sz="3600" dirty="0"/>
              <a:t> del SNP: quadri clinici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="" xmlns:a16="http://schemas.microsoft.com/office/drawing/2014/main" id="{EA2085DE-2974-40AD-A0BE-CD7011246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sz="3200" dirty="0"/>
              <a:t>Esordio acuto (giorni o settimane)</a:t>
            </a:r>
          </a:p>
          <a:p>
            <a:pPr marL="0" indent="0">
              <a:buNone/>
            </a:pPr>
            <a:r>
              <a:rPr lang="it-IT" altLang="it-IT" sz="3200" dirty="0"/>
              <a:t>Esordio graduale (mesi o anni)</a:t>
            </a:r>
          </a:p>
          <a:p>
            <a:pPr marL="0" indent="0">
              <a:buNone/>
            </a:pPr>
            <a:endParaRPr lang="it-IT" altLang="it-IT" sz="3200" dirty="0"/>
          </a:p>
          <a:p>
            <a:r>
              <a:rPr lang="it-IT" altLang="it-IT" sz="3200" b="1" i="1" dirty="0" err="1">
                <a:solidFill>
                  <a:schemeClr val="accent6"/>
                </a:solidFill>
              </a:rPr>
              <a:t>Mononeuriti</a:t>
            </a:r>
            <a:r>
              <a:rPr lang="it-IT" altLang="it-IT" sz="3200" b="1" i="1" dirty="0">
                <a:solidFill>
                  <a:schemeClr val="accent6"/>
                </a:solidFill>
              </a:rPr>
              <a:t> multiple</a:t>
            </a:r>
          </a:p>
          <a:p>
            <a:r>
              <a:rPr lang="it-IT" altLang="it-IT" sz="3200" b="1" i="1" dirty="0">
                <a:solidFill>
                  <a:schemeClr val="accent6"/>
                </a:solidFill>
              </a:rPr>
              <a:t>Neuropatia multifocale asimmetrica</a:t>
            </a:r>
          </a:p>
          <a:p>
            <a:r>
              <a:rPr lang="it-IT" altLang="it-IT" sz="3200" b="1" i="1" dirty="0">
                <a:solidFill>
                  <a:schemeClr val="accent6"/>
                </a:solidFill>
              </a:rPr>
              <a:t>Polineuropatia simmetrica sensitivo-motoria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458711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D7EF721F-C34D-4D85-AD37-9B91DD925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Vasculiti del SNP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CFB4BF0B-6460-4D80-8312-CF1A147943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it-IT" altLang="it-IT" sz="4000" b="1" dirty="0">
                <a:solidFill>
                  <a:srgbClr val="000099"/>
                </a:solidFill>
                <a:latin typeface="Arial" panose="020B0604020202020204" pitchFamily="34" charset="0"/>
              </a:rPr>
              <a:t>Primarie</a:t>
            </a:r>
          </a:p>
          <a:p>
            <a:pPr lvl="1"/>
            <a:r>
              <a:rPr lang="it-IT" altLang="it-IT" sz="3600" dirty="0"/>
              <a:t>PAN</a:t>
            </a:r>
          </a:p>
          <a:p>
            <a:pPr lvl="1"/>
            <a:r>
              <a:rPr lang="it-IT" altLang="it-IT" sz="3600" dirty="0"/>
              <a:t>Wegener (GPA)</a:t>
            </a:r>
          </a:p>
          <a:p>
            <a:pPr lvl="1"/>
            <a:r>
              <a:rPr lang="it-IT" altLang="it-IT" sz="3600" dirty="0"/>
              <a:t>M. di </a:t>
            </a:r>
            <a:r>
              <a:rPr lang="it-IT" altLang="it-IT" sz="3600" dirty="0" err="1"/>
              <a:t>Behçet</a:t>
            </a:r>
            <a:endParaRPr lang="it-IT" altLang="it-IT" sz="3600" dirty="0"/>
          </a:p>
          <a:p>
            <a:pPr lvl="1"/>
            <a:r>
              <a:rPr lang="it-IT" altLang="it-IT" sz="3600" dirty="0"/>
              <a:t>GCA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0B957321-DC04-42A1-B955-89B6246767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4000" b="1" dirty="0">
                <a:solidFill>
                  <a:srgbClr val="000099"/>
                </a:solidFill>
                <a:latin typeface="Arial" panose="020B0604020202020204" pitchFamily="34" charset="0"/>
              </a:rPr>
              <a:t>Secondarie</a:t>
            </a:r>
          </a:p>
          <a:p>
            <a:pPr lvl="1"/>
            <a:r>
              <a:rPr lang="it-IT" altLang="it-IT" sz="3600" dirty="0"/>
              <a:t>AR</a:t>
            </a:r>
          </a:p>
          <a:p>
            <a:pPr lvl="1"/>
            <a:r>
              <a:rPr lang="it-IT" altLang="it-IT" sz="3600" dirty="0"/>
              <a:t>LES</a:t>
            </a:r>
          </a:p>
          <a:p>
            <a:pPr lvl="1"/>
            <a:r>
              <a:rPr lang="it-IT" altLang="it-IT" sz="3600" dirty="0"/>
              <a:t>S. </a:t>
            </a:r>
            <a:r>
              <a:rPr lang="it-IT" altLang="it-IT" sz="3600" dirty="0" err="1"/>
              <a:t>Sjögren</a:t>
            </a:r>
            <a:endParaRPr lang="it-IT" altLang="it-IT" sz="3600" dirty="0"/>
          </a:p>
          <a:p>
            <a:pPr lvl="1"/>
            <a:r>
              <a:rPr lang="it-IT" altLang="it-IT" sz="3600" dirty="0" err="1"/>
              <a:t>Crioglobulinemia</a:t>
            </a:r>
            <a:endParaRPr lang="it-IT" altLang="it-IT" sz="3600" dirty="0"/>
          </a:p>
          <a:p>
            <a:pPr lvl="1"/>
            <a:r>
              <a:rPr lang="it-IT" altLang="it-IT" sz="3600" dirty="0"/>
              <a:t>Infezioni (HCV, HIV)</a:t>
            </a:r>
          </a:p>
        </p:txBody>
      </p:sp>
    </p:spTree>
    <p:extLst>
      <p:ext uri="{BB962C8B-B14F-4D97-AF65-F5344CB8AC3E}">
        <p14:creationId xmlns:p14="http://schemas.microsoft.com/office/powerpoint/2010/main" val="2664198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="" xmlns:a16="http://schemas.microsoft.com/office/drawing/2014/main" id="{967C7602-91CF-48C6-A918-A691B0839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Clinica interessamento vasculitico  del SNP</a:t>
            </a:r>
            <a:endParaRPr lang="it-IT" alt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9F0EBDBE-E7E3-40C0-ACED-FE3BBB6D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410246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791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="" xmlns:a16="http://schemas.microsoft.com/office/drawing/2014/main" id="{3E1FA4D8-0E5F-4390-ADDE-78E10B1F5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dirty="0"/>
              <a:t>Clinica interessamento </a:t>
            </a:r>
            <a:r>
              <a:rPr lang="it-IT" altLang="it-IT" sz="3600" dirty="0" err="1"/>
              <a:t>vasculitico</a:t>
            </a:r>
            <a:r>
              <a:rPr lang="it-IT" altLang="it-IT" sz="3600" dirty="0"/>
              <a:t> cardiovascolare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AA837595-1FF1-44E2-9603-21120C04A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805629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451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D048F7EA-5ADA-47EF-918D-A82C46B81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dirty="0"/>
              <a:t>Clinica interessamento tratto respiratorio superiore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E9D1A8A7-C4BE-4C3F-BE92-2F817A6AB1C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altLang="it-IT" sz="2800" dirty="0"/>
              <a:t>Stomatite ulcerativa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altLang="it-IT" sz="2800" dirty="0"/>
              <a:t>Gengivite iperplastica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altLang="it-IT" sz="2800" dirty="0"/>
              <a:t>Rinite allergica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altLang="it-IT" sz="2800" dirty="0"/>
              <a:t>Poliposi nasale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altLang="it-IT" sz="2800" dirty="0"/>
              <a:t>Ostruzione nasale ricorrente o persistente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altLang="it-IT" sz="2800" dirty="0"/>
              <a:t>Ulcere crostose mucosa nasale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altLang="it-IT" sz="2800" dirty="0"/>
              <a:t>Perforazioni del setto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1924A40-47A9-4720-BB39-0391ABBD73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2800" dirty="0"/>
              <a:t>Secrezione siero-ematica o franca epistassi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2800" dirty="0"/>
              <a:t>Deformazioni a sella della piramide nasale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2800" dirty="0"/>
              <a:t>Sinusiti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2800" dirty="0"/>
              <a:t>Stenosi sotto-glottiche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it-IT" sz="2800" dirty="0"/>
              <a:t>Stenosi bronchiali</a:t>
            </a:r>
          </a:p>
          <a:p>
            <a:endParaRPr lang="it-IT" dirty="0"/>
          </a:p>
        </p:txBody>
      </p:sp>
      <p:sp>
        <p:nvSpPr>
          <p:cNvPr id="39942" name="Text Box 6">
            <a:extLst>
              <a:ext uri="{FF2B5EF4-FFF2-40B4-BE49-F238E27FC236}">
                <a16:creationId xmlns="" xmlns:a16="http://schemas.microsoft.com/office/drawing/2014/main" id="{81AA3972-ECDB-4062-9D50-82F77657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169" y="5631136"/>
            <a:ext cx="54831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3200" b="1" dirty="0">
                <a:solidFill>
                  <a:schemeClr val="accent6"/>
                </a:solidFill>
                <a:latin typeface="Arial" panose="020B0604020202020204" pitchFamily="34" charset="0"/>
              </a:rPr>
              <a:t>(Wegener e </a:t>
            </a:r>
            <a:r>
              <a:rPr lang="it-IT" altLang="it-IT" sz="3200" b="1" dirty="0" err="1">
                <a:solidFill>
                  <a:schemeClr val="accent6"/>
                </a:solidFill>
                <a:latin typeface="Arial" panose="020B0604020202020204" pitchFamily="34" charset="0"/>
              </a:rPr>
              <a:t>Churg</a:t>
            </a:r>
            <a:r>
              <a:rPr lang="it-IT" altLang="it-IT" sz="3200" b="1" dirty="0">
                <a:solidFill>
                  <a:schemeClr val="accent6"/>
                </a:solidFill>
                <a:latin typeface="Arial" panose="020B0604020202020204" pitchFamily="34" charset="0"/>
              </a:rPr>
              <a:t>-Strauss)</a:t>
            </a:r>
            <a:endParaRPr lang="it-IT" altLang="it-IT" sz="320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35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="" xmlns:a16="http://schemas.microsoft.com/office/drawing/2014/main" id="{40244938-D831-41D5-BFFB-D2B215DA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561194"/>
            <a:ext cx="49720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="" xmlns:a16="http://schemas.microsoft.com/office/drawing/2014/main" id="{03258933-1878-48FB-923B-A3CFD2E4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561193"/>
            <a:ext cx="41243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2956" y="221774"/>
            <a:ext cx="3170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Dimensioni del vaso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636746"/>
            <a:ext cx="8067675" cy="55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775435" y="54030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/>
              <a:t>Prevalente </a:t>
            </a:r>
            <a:r>
              <a:rPr lang="it-IT" i="1" dirty="0" err="1"/>
              <a:t>range</a:t>
            </a:r>
            <a:r>
              <a:rPr lang="it-IT" i="1" dirty="0"/>
              <a:t> di interessamento vascolare definito dalla CHCC (</a:t>
            </a:r>
            <a:r>
              <a:rPr lang="it-IT" i="1" dirty="0" smtClean="0"/>
              <a:t>modificata </a:t>
            </a:r>
            <a:r>
              <a:rPr lang="nb-NO" i="1" dirty="0" smtClean="0"/>
              <a:t>da </a:t>
            </a:r>
            <a:r>
              <a:rPr lang="nb-NO" i="1" dirty="0"/>
              <a:t>Jennette JC et al. Arthritis Rheum 1994).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24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2853D640-D288-484B-A673-9AD310CA9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/>
              <a:t>Clinica interessamento </a:t>
            </a:r>
            <a:r>
              <a:rPr lang="it-IT" altLang="it-IT" sz="3600" b="1" dirty="0" err="1"/>
              <a:t>vasculitico</a:t>
            </a:r>
            <a:r>
              <a:rPr lang="it-IT" altLang="it-IT" sz="3600" b="1" dirty="0"/>
              <a:t> polmonare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="" xmlns:a16="http://schemas.microsoft.com/office/drawing/2014/main" id="{CA993FCE-7A1B-4706-BD2A-F2D96B432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600" dirty="0"/>
              <a:t>Tosse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600" dirty="0"/>
              <a:t>Emottisi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600" dirty="0"/>
              <a:t>Pleurite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600" dirty="0"/>
              <a:t>Asma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600" dirty="0"/>
              <a:t>Dispnea</a:t>
            </a:r>
          </a:p>
          <a:p>
            <a:pPr marL="0" indent="0">
              <a:buNone/>
            </a:pPr>
            <a:endParaRPr lang="it-IT" altLang="it-IT" sz="3600" dirty="0" smtClean="0"/>
          </a:p>
          <a:p>
            <a:pPr marL="0" indent="0">
              <a:buNone/>
            </a:pPr>
            <a:r>
              <a:rPr lang="it-IT" altLang="it-IT" sz="3600" dirty="0" smtClean="0"/>
              <a:t>N.B</a:t>
            </a:r>
            <a:r>
              <a:rPr lang="it-IT" altLang="it-IT" sz="3600" dirty="0"/>
              <a:t>. : </a:t>
            </a:r>
            <a:r>
              <a:rPr lang="it-IT" altLang="it-IT" sz="3600" dirty="0" smtClean="0"/>
              <a:t> </a:t>
            </a:r>
            <a:r>
              <a:rPr lang="it-IT" altLang="it-IT" sz="3600" dirty="0" err="1" smtClean="0"/>
              <a:t>Anemizzazione</a:t>
            </a:r>
            <a:r>
              <a:rPr lang="it-IT" altLang="it-IT" sz="3600" dirty="0" smtClean="0"/>
              <a:t> </a:t>
            </a:r>
            <a:r>
              <a:rPr lang="it-IT" altLang="it-IT" sz="3600" dirty="0"/>
              <a:t>acuta </a:t>
            </a:r>
            <a:r>
              <a:rPr lang="it-IT" altLang="it-IT" sz="3600" dirty="0" smtClean="0"/>
              <a:t>inspiegata come possibile unico 		  segno suggestivo di emorragia alveolare</a:t>
            </a:r>
            <a:endParaRPr lang="it-IT" altLang="it-IT" sz="3600" dirty="0"/>
          </a:p>
        </p:txBody>
      </p:sp>
    </p:spTree>
    <p:extLst>
      <p:ext uri="{BB962C8B-B14F-4D97-AF65-F5344CB8AC3E}">
        <p14:creationId xmlns:p14="http://schemas.microsoft.com/office/powerpoint/2010/main" val="2863753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="" xmlns:a16="http://schemas.microsoft.com/office/drawing/2014/main" id="{52D89365-ADD6-44DC-A46B-0F39B83A9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1580242"/>
            <a:ext cx="5401357" cy="389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7">
            <a:extLst>
              <a:ext uri="{FF2B5EF4-FFF2-40B4-BE49-F238E27FC236}">
                <a16:creationId xmlns="" xmlns:a16="http://schemas.microsoft.com/office/drawing/2014/main" id="{C2A0AE5B-D08B-426D-A38A-D59A7D67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9" y="1580242"/>
            <a:ext cx="5704558" cy="389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9B0FA1-DB10-487A-827D-89DC63F5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Emorragia alveolare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721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2CF8EDD1-A631-4D85-BF18-283156369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Clinica interessamento </a:t>
            </a:r>
            <a:r>
              <a:rPr lang="it-IT" altLang="it-IT" dirty="0" err="1"/>
              <a:t>vasculitico</a:t>
            </a:r>
            <a:r>
              <a:rPr lang="it-IT" altLang="it-IT" dirty="0"/>
              <a:t> cutaneo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4CD51FFA-3FF3-4029-BF09-606D01A6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621" y="1271016"/>
            <a:ext cx="5367665" cy="4598078"/>
          </a:xfrm>
        </p:spPr>
        <p:txBody>
          <a:bodyPr>
            <a:normAutofit/>
          </a:bodyPr>
          <a:lstStyle/>
          <a:p>
            <a:pPr lvl="2"/>
            <a:r>
              <a:rPr lang="it-IT" altLang="it-IT" sz="2800" dirty="0"/>
              <a:t> Porpora palpabile</a:t>
            </a:r>
          </a:p>
          <a:p>
            <a:pPr lvl="2"/>
            <a:r>
              <a:rPr lang="it-IT" altLang="it-IT" sz="2800" dirty="0"/>
              <a:t> Vescicole</a:t>
            </a:r>
          </a:p>
          <a:p>
            <a:pPr lvl="2"/>
            <a:r>
              <a:rPr lang="it-IT" altLang="it-IT" sz="2800" dirty="0"/>
              <a:t> Bolle</a:t>
            </a:r>
          </a:p>
          <a:p>
            <a:pPr lvl="2"/>
            <a:r>
              <a:rPr lang="it-IT" altLang="it-IT" sz="2800" dirty="0"/>
              <a:t> Pustole</a:t>
            </a:r>
          </a:p>
          <a:p>
            <a:pPr lvl="2"/>
            <a:r>
              <a:rPr lang="it-IT" altLang="it-IT" sz="2800" dirty="0"/>
              <a:t> Ulcerazioni</a:t>
            </a:r>
          </a:p>
          <a:p>
            <a:pPr lvl="2"/>
            <a:r>
              <a:rPr lang="it-IT" altLang="it-IT" sz="2800" dirty="0"/>
              <a:t> Orticaria</a:t>
            </a:r>
          </a:p>
          <a:p>
            <a:pPr lvl="2"/>
            <a:r>
              <a:rPr lang="it-IT" altLang="it-IT" sz="2800" dirty="0"/>
              <a:t> </a:t>
            </a:r>
            <a:r>
              <a:rPr lang="it-IT" altLang="it-IT" sz="2800" dirty="0" err="1"/>
              <a:t>Livaedo</a:t>
            </a:r>
            <a:r>
              <a:rPr lang="it-IT" altLang="it-IT" sz="2800" dirty="0"/>
              <a:t> </a:t>
            </a:r>
            <a:r>
              <a:rPr lang="it-IT" altLang="it-IT" sz="2800" dirty="0" err="1"/>
              <a:t>reticularis</a:t>
            </a:r>
            <a:r>
              <a:rPr lang="it-IT" altLang="it-IT" sz="2800" dirty="0"/>
              <a:t> </a:t>
            </a:r>
          </a:p>
          <a:p>
            <a:pPr lvl="2"/>
            <a:r>
              <a:rPr lang="it-IT" altLang="it-IT" sz="2800" dirty="0"/>
              <a:t> Edema sottocutaneo 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="" xmlns:a16="http://schemas.microsoft.com/office/drawing/2014/main" id="{CB62D5E7-ECD8-4EB7-B152-F480C1D7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1" y="3310392"/>
            <a:ext cx="38100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legpurpuralg">
            <a:extLst>
              <a:ext uri="{FF2B5EF4-FFF2-40B4-BE49-F238E27FC236}">
                <a16:creationId xmlns="" xmlns:a16="http://schemas.microsoft.com/office/drawing/2014/main" id="{14A54506-32E7-49F3-B114-21D245D9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61" y="1271016"/>
            <a:ext cx="3810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5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C0FD3934-A76A-4AAE-91C2-95276B95A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Possibile eziologia delle vasculiti cutanee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8C44088E-19BC-45CE-8C8B-D75D9C69C2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2064" y="1371599"/>
            <a:ext cx="5522974" cy="4691743"/>
          </a:xfrm>
        </p:spPr>
        <p:txBody>
          <a:bodyPr>
            <a:normAutofit/>
          </a:bodyPr>
          <a:lstStyle/>
          <a:p>
            <a:r>
              <a:rPr lang="it-IT" altLang="it-IT" sz="2800" b="1" dirty="0">
                <a:solidFill>
                  <a:schemeClr val="accent6"/>
                </a:solidFill>
              </a:rPr>
              <a:t>Agenti</a:t>
            </a: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chemeClr val="accent6"/>
                </a:solidFill>
              </a:rPr>
              <a:t>infettivi </a:t>
            </a:r>
          </a:p>
          <a:p>
            <a:pPr lvl="1"/>
            <a:r>
              <a:rPr lang="it-IT" altLang="it-IT" sz="2400" dirty="0"/>
              <a:t>batteri</a:t>
            </a:r>
          </a:p>
          <a:p>
            <a:pPr lvl="1"/>
            <a:r>
              <a:rPr lang="it-IT" altLang="it-IT" sz="2400" dirty="0"/>
              <a:t>rickettsie</a:t>
            </a:r>
          </a:p>
          <a:p>
            <a:pPr lvl="1"/>
            <a:r>
              <a:rPr lang="it-IT" altLang="it-IT" sz="2400" dirty="0"/>
              <a:t>virus</a:t>
            </a:r>
          </a:p>
          <a:p>
            <a:r>
              <a:rPr lang="it-IT" altLang="it-IT" sz="2800" b="1" dirty="0">
                <a:solidFill>
                  <a:schemeClr val="accent6"/>
                </a:solidFill>
              </a:rPr>
              <a:t>Danno </a:t>
            </a:r>
            <a:r>
              <a:rPr lang="it-IT" altLang="it-IT" sz="2800" b="1" dirty="0" err="1">
                <a:solidFill>
                  <a:schemeClr val="accent6"/>
                </a:solidFill>
              </a:rPr>
              <a:t>immunomediato</a:t>
            </a:r>
            <a:r>
              <a:rPr lang="it-IT" altLang="it-IT" sz="2800" b="1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it-IT" altLang="it-IT" sz="2400" dirty="0"/>
              <a:t>CIC</a:t>
            </a:r>
          </a:p>
          <a:p>
            <a:pPr lvl="1"/>
            <a:r>
              <a:rPr lang="it-IT" altLang="it-IT" sz="2400" dirty="0" err="1"/>
              <a:t>Paraproteine</a:t>
            </a:r>
            <a:endParaRPr lang="it-IT" altLang="it-IT" sz="2400" dirty="0"/>
          </a:p>
          <a:p>
            <a:pPr lvl="1"/>
            <a:r>
              <a:rPr lang="it-IT" altLang="it-IT" sz="2400" dirty="0" err="1"/>
              <a:t>Vasculiti</a:t>
            </a:r>
            <a:r>
              <a:rPr lang="it-IT" altLang="it-IT" sz="2400" dirty="0"/>
              <a:t> da farmaci</a:t>
            </a:r>
          </a:p>
          <a:p>
            <a:pPr lvl="1"/>
            <a:r>
              <a:rPr lang="it-IT" altLang="it-IT" sz="2400" dirty="0" err="1"/>
              <a:t>Vasculiti</a:t>
            </a:r>
            <a:r>
              <a:rPr lang="it-IT" altLang="it-IT" sz="2400" dirty="0"/>
              <a:t> ANCA-associate</a:t>
            </a:r>
          </a:p>
          <a:p>
            <a:pPr lvl="1"/>
            <a:r>
              <a:rPr lang="it-IT" altLang="it-IT" sz="2400" dirty="0"/>
              <a:t>Connettiviti</a:t>
            </a:r>
          </a:p>
          <a:p>
            <a:pPr lvl="1"/>
            <a:r>
              <a:rPr lang="it-IT" altLang="it-IT" sz="2400" dirty="0" err="1"/>
              <a:t>Vasculiti</a:t>
            </a:r>
            <a:r>
              <a:rPr lang="it-IT" altLang="it-IT" sz="2400" dirty="0"/>
              <a:t> paraneoplastiche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="" xmlns:a16="http://schemas.microsoft.com/office/drawing/2014/main" id="{3ECF1324-B823-4B71-961F-2A1181D76C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altLang="it-IT" sz="2800" b="1" dirty="0">
                <a:solidFill>
                  <a:schemeClr val="accent6"/>
                </a:solidFill>
              </a:rPr>
              <a:t>Altre</a:t>
            </a:r>
          </a:p>
          <a:p>
            <a:pPr lvl="1"/>
            <a:r>
              <a:rPr lang="it-IT" altLang="it-IT" sz="2400" dirty="0"/>
              <a:t>IBD</a:t>
            </a:r>
          </a:p>
          <a:p>
            <a:pPr lvl="1"/>
            <a:r>
              <a:rPr lang="it-IT" altLang="it-IT" sz="2400" dirty="0"/>
              <a:t>Deficit alfa-1-anti-tripsina</a:t>
            </a:r>
          </a:p>
          <a:p>
            <a:pPr lvl="1"/>
            <a:r>
              <a:rPr lang="it-IT" altLang="it-IT" sz="2400" dirty="0"/>
              <a:t>S. da by-pass intestinale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56091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2815B6C5-55D4-4718-84D0-90C7DD4B1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/>
              <a:t>Fattori prognostici delle </a:t>
            </a:r>
            <a:r>
              <a:rPr lang="it-IT" altLang="it-IT" sz="3600" b="1" dirty="0" err="1"/>
              <a:t>vasculiti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leucocitoclastiche</a:t>
            </a:r>
            <a:endParaRPr lang="it-IT" altLang="it-IT" sz="3600" b="1" dirty="0"/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5467336F-CFA2-4D93-ACA9-4225E0494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dirty="0">
                <a:solidFill>
                  <a:schemeClr val="accent6"/>
                </a:solidFill>
              </a:rPr>
              <a:t>160 pz - Follow-up 3 anni</a:t>
            </a:r>
          </a:p>
          <a:p>
            <a:r>
              <a:rPr lang="it-IT" altLang="it-IT" dirty="0"/>
              <a:t>Febbre 						Fattori di rischio</a:t>
            </a:r>
          </a:p>
          <a:p>
            <a:r>
              <a:rPr lang="it-IT" altLang="it-IT" dirty="0"/>
              <a:t>Parestesie					per coinvolgimento</a:t>
            </a:r>
          </a:p>
          <a:p>
            <a:r>
              <a:rPr lang="it-IT" altLang="it-IT" dirty="0"/>
              <a:t>Assenza di lesioni dolenti				sistemico</a:t>
            </a:r>
          </a:p>
          <a:p>
            <a:endParaRPr lang="it-IT" altLang="it-IT" dirty="0"/>
          </a:p>
          <a:p>
            <a:r>
              <a:rPr lang="it-IT" altLang="it-IT" dirty="0"/>
              <a:t>Artralgie					Fattori di rischio </a:t>
            </a:r>
          </a:p>
          <a:p>
            <a:r>
              <a:rPr lang="it-IT" altLang="it-IT" dirty="0"/>
              <a:t>Crioglobuline					per mal. cutanea </a:t>
            </a:r>
          </a:p>
          <a:p>
            <a:r>
              <a:rPr lang="it-IT" altLang="it-IT" dirty="0"/>
              <a:t>Temperatura normale				cronica</a:t>
            </a:r>
          </a:p>
          <a:p>
            <a:r>
              <a:rPr lang="it-IT" altLang="it-IT" dirty="0"/>
              <a:t>				</a:t>
            </a:r>
          </a:p>
          <a:p>
            <a:r>
              <a:rPr lang="it-IT" altLang="it-IT" b="1" i="1" dirty="0"/>
              <a:t>			</a:t>
            </a:r>
            <a:r>
              <a:rPr lang="it-IT" altLang="it-IT" b="1" i="1" dirty="0" err="1"/>
              <a:t>Sais</a:t>
            </a:r>
            <a:r>
              <a:rPr lang="it-IT" altLang="it-IT" b="1" i="1" dirty="0"/>
              <a:t> et al.,  Arch. </a:t>
            </a:r>
            <a:r>
              <a:rPr lang="it-IT" altLang="it-IT" b="1" i="1" dirty="0" err="1"/>
              <a:t>Dermatol</a:t>
            </a:r>
            <a:r>
              <a:rPr lang="it-IT" altLang="it-IT" b="1" i="1" dirty="0"/>
              <a:t>. 1998; 134: 309-315</a:t>
            </a:r>
          </a:p>
        </p:txBody>
      </p:sp>
      <p:sp>
        <p:nvSpPr>
          <p:cNvPr id="55300" name="AutoShape 4">
            <a:extLst>
              <a:ext uri="{FF2B5EF4-FFF2-40B4-BE49-F238E27FC236}">
                <a16:creationId xmlns="" xmlns:a16="http://schemas.microsoft.com/office/drawing/2014/main" id="{80E4932F-EDF6-4273-9423-52ED599FB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785" y="2053796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5301" name="AutoShape 5">
            <a:extLst>
              <a:ext uri="{FF2B5EF4-FFF2-40B4-BE49-F238E27FC236}">
                <a16:creationId xmlns="" xmlns:a16="http://schemas.microsoft.com/office/drawing/2014/main" id="{3BAEF002-CDD3-422E-B2ED-8F62175D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785" y="3903375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925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2EC7D843-5B65-4294-92E5-988FC04EA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/>
              <a:t>Approccio clinico alle </a:t>
            </a:r>
            <a:r>
              <a:rPr lang="it-IT" altLang="it-IT" sz="3600" b="1" dirty="0" err="1"/>
              <a:t>vasculiti</a:t>
            </a:r>
            <a:r>
              <a:rPr lang="it-IT" altLang="it-IT" sz="3600" b="1" dirty="0"/>
              <a:t> cutanee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92C68EC2-A51E-456B-8766-254E1AA67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200" dirty="0"/>
              <a:t>Nel paziente con porpora di recente insorgenza la documentazione di un processo </a:t>
            </a:r>
            <a:r>
              <a:rPr lang="it-IT" altLang="it-IT" sz="3200" dirty="0" err="1"/>
              <a:t>vasculitico</a:t>
            </a:r>
            <a:r>
              <a:rPr lang="it-IT" altLang="it-IT" sz="3200" dirty="0"/>
              <a:t> è ottenibile solo mediante indagine bioptica.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200" dirty="0"/>
              <a:t>Le porpore non </a:t>
            </a:r>
            <a:r>
              <a:rPr lang="it-IT" altLang="it-IT" sz="3200" dirty="0" err="1"/>
              <a:t>vasculitiche</a:t>
            </a:r>
            <a:r>
              <a:rPr lang="it-IT" altLang="it-IT" sz="3200" dirty="0"/>
              <a:t> non presentano distruzione della parete vasale.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200" dirty="0"/>
              <a:t>L’aspetto istopatologico delle lesioni purpuriche dipende dalla durata delle lesioni (24 h).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it-IT" altLang="it-IT" sz="3200" dirty="0"/>
              <a:t>In un paziente con </a:t>
            </a:r>
            <a:r>
              <a:rPr lang="it-IT" altLang="it-IT" sz="3200" dirty="0" err="1"/>
              <a:t>vasculite</a:t>
            </a:r>
            <a:r>
              <a:rPr lang="it-IT" altLang="it-IT" sz="3200" dirty="0"/>
              <a:t> cutanea è di fondamentale importanza stabilire se la </a:t>
            </a:r>
            <a:r>
              <a:rPr lang="it-IT" altLang="it-IT" sz="3200" dirty="0" err="1"/>
              <a:t>vasculite</a:t>
            </a:r>
            <a:r>
              <a:rPr lang="it-IT" altLang="it-IT" sz="3200" dirty="0"/>
              <a:t> è confinata solo alla cute. </a:t>
            </a:r>
          </a:p>
        </p:txBody>
      </p:sp>
    </p:spTree>
    <p:extLst>
      <p:ext uri="{BB962C8B-B14F-4D97-AF65-F5344CB8AC3E}">
        <p14:creationId xmlns:p14="http://schemas.microsoft.com/office/powerpoint/2010/main" val="2141883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04488876-FBD2-41AB-A6D7-4B09EBEAD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Laboratorio nelle vasculiti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27C11729-2CE6-423A-8D15-EBE90A028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952520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469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="" xmlns:a16="http://schemas.microsoft.com/office/drawing/2014/main" id="{71D2202B-087D-4A77-8DEC-5EBCE7EB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Esami utili per un’iniziale valutazione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DD018AC1-C02C-4190-A34C-0C11F4863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621" y="1160654"/>
            <a:ext cx="11166267" cy="49664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b="1" dirty="0">
                <a:solidFill>
                  <a:schemeClr val="accent6"/>
                </a:solidFill>
              </a:rPr>
              <a:t>Esami generici				Ezio-patogenesi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Emocromo				C3 e C4		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VES e PCR 				</a:t>
            </a:r>
            <a:r>
              <a:rPr lang="it-IT" altLang="it-IT" sz="2200" dirty="0" err="1" smtClean="0"/>
              <a:t>Crioglobuline</a:t>
            </a:r>
            <a:endParaRPr lang="it-IT" altLang="it-IT" sz="22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Elettroforesi </a:t>
            </a:r>
            <a:r>
              <a:rPr lang="it-IT" altLang="it-IT" sz="2200" dirty="0" err="1"/>
              <a:t>sieroproteica</a:t>
            </a:r>
            <a:r>
              <a:rPr lang="it-IT" altLang="it-IT" sz="2200" dirty="0"/>
              <a:t>		</a:t>
            </a:r>
            <a:r>
              <a:rPr lang="it-IT" altLang="it-IT" sz="2200" dirty="0" smtClean="0"/>
              <a:t>FR</a:t>
            </a:r>
            <a:endParaRPr lang="it-IT" altLang="it-IT" sz="22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Ferritina, FAL				HBV e HCV</a:t>
            </a:r>
          </a:p>
          <a:p>
            <a:pPr marL="201168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it-IT" dirty="0" smtClean="0"/>
              <a:t>	</a:t>
            </a:r>
            <a:r>
              <a:rPr lang="it-IT" altLang="it-IT" dirty="0"/>
              <a:t>				Funzionalità epatica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b="1" dirty="0">
                <a:solidFill>
                  <a:schemeClr val="accent6"/>
                </a:solidFill>
              </a:rPr>
              <a:t>Interessamento d’organo </a:t>
            </a:r>
            <a:r>
              <a:rPr lang="it-IT" altLang="it-IT" sz="2200" dirty="0"/>
              <a:t>		</a:t>
            </a:r>
            <a:r>
              <a:rPr lang="it-IT" altLang="it-IT" sz="2200" dirty="0" smtClean="0"/>
              <a:t>Emocolture</a:t>
            </a:r>
            <a:endParaRPr lang="it-IT" altLang="it-IT" sz="22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Creatinina e es. urine			</a:t>
            </a:r>
            <a:r>
              <a:rPr lang="it-IT" altLang="it-IT" sz="2200" dirty="0" smtClean="0"/>
              <a:t>ANA</a:t>
            </a:r>
            <a:r>
              <a:rPr lang="it-IT" altLang="it-IT" sz="2200" dirty="0"/>
              <a:t>, A-DNA, ENA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ECG e eco-cuore			</a:t>
            </a:r>
            <a:r>
              <a:rPr lang="it-IT" altLang="it-IT" sz="2200" b="1" dirty="0" smtClean="0"/>
              <a:t>ANCA</a:t>
            </a:r>
            <a:endParaRPr lang="it-IT" altLang="it-IT" sz="22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TC e </a:t>
            </a:r>
            <a:r>
              <a:rPr lang="it-IT" altLang="it-IT" sz="2200" dirty="0" err="1"/>
              <a:t>angio</a:t>
            </a:r>
            <a:r>
              <a:rPr lang="it-IT" altLang="it-IT" sz="2200" dirty="0"/>
              <a:t>-TC				</a:t>
            </a:r>
            <a:r>
              <a:rPr lang="it-IT" altLang="it-IT" sz="2200" dirty="0" err="1" smtClean="0"/>
              <a:t>aPL</a:t>
            </a:r>
            <a:r>
              <a:rPr lang="it-IT" altLang="it-IT" sz="2200" dirty="0" smtClean="0"/>
              <a:t> (</a:t>
            </a:r>
            <a:r>
              <a:rPr lang="it-IT" altLang="it-IT" sz="2200" dirty="0" err="1" smtClean="0"/>
              <a:t>ac</a:t>
            </a:r>
            <a:r>
              <a:rPr lang="it-IT" altLang="it-IT" sz="2200" dirty="0" smtClean="0"/>
              <a:t>. anti-fosfolipidi)</a:t>
            </a:r>
            <a:r>
              <a:rPr lang="it-IT" altLang="it-IT" sz="2200" dirty="0"/>
              <a:t>				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 err="1"/>
              <a:t>Angio</a:t>
            </a:r>
            <a:r>
              <a:rPr lang="it-IT" altLang="it-IT" sz="2200" dirty="0"/>
              <a:t>-RM				</a:t>
            </a:r>
            <a:r>
              <a:rPr lang="it-IT" altLang="it-IT" sz="2200" dirty="0" err="1" smtClean="0"/>
              <a:t>Ac</a:t>
            </a:r>
            <a:r>
              <a:rPr lang="it-IT" altLang="it-IT" sz="2200" dirty="0"/>
              <a:t>. Anti-GBM </a:t>
            </a:r>
            <a:r>
              <a:rPr lang="it-IT" altLang="it-IT" sz="2200" dirty="0" smtClean="0"/>
              <a:t>(anti-membrana basale glomerulare)</a:t>
            </a:r>
            <a:r>
              <a:rPr lang="it-IT" altLang="it-IT" sz="2200" dirty="0"/>
              <a:t>			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RM encefalo 				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TC seni					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200" dirty="0"/>
              <a:t>EMG + </a:t>
            </a:r>
            <a:r>
              <a:rPr lang="it-IT" altLang="it-IT" sz="2200" dirty="0" err="1"/>
              <a:t>vdc</a:t>
            </a:r>
            <a:r>
              <a:rPr lang="it-IT" altLang="it-IT" sz="22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46978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>
            <a:extLst>
              <a:ext uri="{FF2B5EF4-FFF2-40B4-BE49-F238E27FC236}">
                <a16:creationId xmlns="" xmlns:a16="http://schemas.microsoft.com/office/drawing/2014/main" id="{BF5A9687-3EC8-486C-86BD-AD42C7ED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PET</a:t>
            </a:r>
          </a:p>
        </p:txBody>
      </p:sp>
      <p:pic>
        <p:nvPicPr>
          <p:cNvPr id="50179" name="Picture 5">
            <a:extLst>
              <a:ext uri="{FF2B5EF4-FFF2-40B4-BE49-F238E27FC236}">
                <a16:creationId xmlns="" xmlns:a16="http://schemas.microsoft.com/office/drawing/2014/main" id="{06152963-A30F-4ABF-8E53-EE791BEC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61" y="1311275"/>
            <a:ext cx="496887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02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DCF93DAE-E104-4A5F-9F20-564DBA959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4000" dirty="0"/>
              <a:t>Utilità della biopsia nelle </a:t>
            </a:r>
            <a:r>
              <a:rPr lang="it-IT" altLang="it-IT" sz="4000" dirty="0" err="1"/>
              <a:t>vasculiti</a:t>
            </a:r>
            <a:r>
              <a:rPr lang="it-IT" altLang="it-IT" sz="4000" dirty="0"/>
              <a:t> necrotizzanti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E1B5719D-4261-4966-A8E7-750A4FA5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621" y="1271016"/>
            <a:ext cx="11166267" cy="48902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b="1" dirty="0">
                <a:solidFill>
                  <a:schemeClr val="accent6"/>
                </a:solidFill>
              </a:rPr>
              <a:t>  Mirata su area sintomatica	      			 % di positività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Cute						100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Rene						100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Polmone					100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Nervo surale		  	  		  70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Muscolo			  	  	</a:t>
            </a:r>
            <a:r>
              <a:rPr lang="it-IT" altLang="it-IT" sz="2400" dirty="0" smtClean="0"/>
              <a:t>  </a:t>
            </a:r>
            <a:r>
              <a:rPr lang="it-IT" altLang="it-IT" sz="2400" dirty="0"/>
              <a:t>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b="1" dirty="0">
                <a:solidFill>
                  <a:schemeClr val="accent6"/>
                </a:solidFill>
              </a:rPr>
              <a:t>  “Cieca” su aree asintomatiche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Muscolo				 	</a:t>
            </a:r>
            <a:r>
              <a:rPr lang="it-IT" altLang="it-IT" sz="2400" dirty="0" smtClean="0"/>
              <a:t>  </a:t>
            </a:r>
            <a:r>
              <a:rPr lang="it-IT" altLang="it-IT" sz="2400" dirty="0"/>
              <a:t>30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Nervo surale			 		  15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Retto				 		  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dirty="0"/>
              <a:t>		Fegato				  		    7</a:t>
            </a:r>
          </a:p>
        </p:txBody>
      </p:sp>
    </p:spTree>
    <p:extLst>
      <p:ext uri="{BB962C8B-B14F-4D97-AF65-F5344CB8AC3E}">
        <p14:creationId xmlns:p14="http://schemas.microsoft.com/office/powerpoint/2010/main" val="90886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50F10E52-A046-4125-9F2D-7726651E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6"/>
          <a:stretch>
            <a:fillRect/>
          </a:stretch>
        </p:blipFill>
        <p:spPr bwMode="auto">
          <a:xfrm>
            <a:off x="189334" y="245269"/>
            <a:ext cx="5640203" cy="35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="" xmlns:a16="http://schemas.microsoft.com/office/drawing/2014/main" id="{B4ACE1B3-97FE-449F-96BC-C6BE96E1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8"/>
          <a:stretch>
            <a:fillRect/>
          </a:stretch>
        </p:blipFill>
        <p:spPr bwMode="auto">
          <a:xfrm>
            <a:off x="6096000" y="295275"/>
            <a:ext cx="5896005" cy="52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ttangolo 1">
            <a:extLst>
              <a:ext uri="{FF2B5EF4-FFF2-40B4-BE49-F238E27FC236}">
                <a16:creationId xmlns="" xmlns:a16="http://schemas.microsoft.com/office/drawing/2014/main" id="{95E6BC1F-08BA-4DB8-BEC9-263FF9E0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6" y="14288"/>
            <a:ext cx="246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>
                <a:solidFill>
                  <a:schemeClr val="bg1"/>
                </a:solidFill>
              </a:rPr>
              <a:t>Vasculiti primitive</a:t>
            </a:r>
          </a:p>
        </p:txBody>
      </p:sp>
    </p:spTree>
    <p:extLst>
      <p:ext uri="{BB962C8B-B14F-4D97-AF65-F5344CB8AC3E}">
        <p14:creationId xmlns:p14="http://schemas.microsoft.com/office/powerpoint/2010/main" val="21560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86B69987-6966-45C4-89DD-618AFD988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Approccio clinico alle vasculiti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EAB6F7B7-C807-413D-A853-06E3B0D3A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755404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892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="" xmlns:a16="http://schemas.microsoft.com/office/drawing/2014/main" id="{09F68576-FBA5-4EAE-B480-1BFF0646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344474"/>
            <a:ext cx="9318171" cy="478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="" xmlns:a16="http://schemas.microsoft.com/office/drawing/2014/main" id="{E564CE2C-4C7D-45F8-A3CA-DF3E1A15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Clinimetria</a:t>
            </a:r>
            <a:r>
              <a:rPr lang="it-IT" dirty="0"/>
              <a:t> delle </a:t>
            </a:r>
            <a:r>
              <a:rPr lang="it-IT" dirty="0" err="1"/>
              <a:t>vasculiti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410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="" xmlns:a16="http://schemas.microsoft.com/office/drawing/2014/main" id="{D2BF9C6F-3C63-402C-BC7F-33C44407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Prognosi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E78DD23F-BFC3-499F-BFDA-5B9AC729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b="1" dirty="0" err="1"/>
              <a:t>Five</a:t>
            </a:r>
            <a:r>
              <a:rPr lang="it-IT" altLang="it-IT" b="1" dirty="0"/>
              <a:t> </a:t>
            </a:r>
            <a:r>
              <a:rPr lang="it-IT" altLang="it-IT" b="1" dirty="0" err="1"/>
              <a:t>Factors</a:t>
            </a:r>
            <a:r>
              <a:rPr lang="it-IT" altLang="it-IT" b="1" dirty="0"/>
              <a:t> Score </a:t>
            </a:r>
            <a:r>
              <a:rPr lang="it-IT" altLang="it-IT" dirty="0"/>
              <a:t>(FFS)   valutazione prognostica manifestazioni cliniche </a:t>
            </a:r>
            <a:r>
              <a:rPr lang="it-IT" altLang="it-IT" dirty="0" err="1"/>
              <a:t>vasculite</a:t>
            </a:r>
            <a:r>
              <a:rPr lang="it-IT" altLang="it-IT" dirty="0"/>
              <a:t>-dipendenti presenti alla diagnosi e predittive di ridotta sopravvivenza, indipendentemente dalle terapie proposte e dalle complicanze che possono verificarsi durante il follow-up:</a:t>
            </a:r>
          </a:p>
          <a:p>
            <a:pPr lvl="1"/>
            <a:r>
              <a:rPr lang="it-IT" sz="2000" dirty="0"/>
              <a:t>(1) </a:t>
            </a:r>
            <a:r>
              <a:rPr lang="it-IT" sz="2000" dirty="0" err="1"/>
              <a:t>eta</a:t>
            </a:r>
            <a:r>
              <a:rPr lang="it-IT" sz="2000" dirty="0"/>
              <a:t> superiore a 65 anni</a:t>
            </a:r>
          </a:p>
          <a:p>
            <a:pPr lvl="1"/>
            <a:r>
              <a:rPr lang="it-IT" sz="2000" dirty="0"/>
              <a:t>(2) insufficienza renale </a:t>
            </a:r>
          </a:p>
          <a:p>
            <a:pPr lvl="1"/>
            <a:r>
              <a:rPr lang="it-IT" sz="2000" dirty="0"/>
              <a:t>(3) insufficienza cardiaca</a:t>
            </a:r>
          </a:p>
          <a:p>
            <a:pPr lvl="1"/>
            <a:r>
              <a:rPr lang="it-IT" sz="2000" dirty="0"/>
              <a:t>(4) coinvolgimento gastrointestinale severo</a:t>
            </a:r>
          </a:p>
          <a:p>
            <a:pPr lvl="1"/>
            <a:r>
              <a:rPr lang="it-IT" sz="2000" dirty="0"/>
              <a:t>(5) assenza coinvolgimento di orecchio, naso, gola (ENT)</a:t>
            </a:r>
          </a:p>
          <a:p>
            <a:r>
              <a:rPr lang="it-IT" altLang="it-IT" dirty="0"/>
              <a:t>La presenza di ciascun criterio comporta l’assegnazione di un punto. In base allo score complessivo vengono definite tre classi a cui corrispondono tassi crescenti di mortalità a 5 anni:</a:t>
            </a:r>
          </a:p>
          <a:p>
            <a:pPr lvl="1"/>
            <a:r>
              <a:rPr lang="it-IT" altLang="it-IT" sz="2000" dirty="0"/>
              <a:t>0 	  9 %</a:t>
            </a:r>
          </a:p>
          <a:p>
            <a:pPr lvl="1"/>
            <a:r>
              <a:rPr lang="it-IT" altLang="it-IT" sz="2000" dirty="0"/>
              <a:t>1 	21 %</a:t>
            </a:r>
          </a:p>
          <a:p>
            <a:pPr lvl="1"/>
            <a:r>
              <a:rPr lang="it-IT" altLang="it-IT" sz="2000" dirty="0"/>
              <a:t>≥ 2 	40 %</a:t>
            </a:r>
          </a:p>
          <a:p>
            <a:endParaRPr lang="it-IT" alt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4277" name="Rettangolo 5">
            <a:extLst>
              <a:ext uri="{FF2B5EF4-FFF2-40B4-BE49-F238E27FC236}">
                <a16:creationId xmlns="" xmlns:a16="http://schemas.microsoft.com/office/drawing/2014/main" id="{8B162060-7ED7-48A5-A936-708B54D34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5229225"/>
            <a:ext cx="2068512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dirty="0">
                <a:solidFill>
                  <a:schemeClr val="accent6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14577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651806BD-ED5C-49E9-BBA9-17263A4E7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3600" dirty="0"/>
              <a:t>Una manifestazione di possibile natura  </a:t>
            </a:r>
            <a:r>
              <a:rPr lang="it-IT" altLang="it-IT" sz="3600" dirty="0" err="1"/>
              <a:t>vasculitica</a:t>
            </a:r>
            <a:r>
              <a:rPr lang="it-IT" altLang="it-IT" sz="3600" dirty="0"/>
              <a:t> può comparire in un paziente ...</a:t>
            </a:r>
          </a:p>
        </p:txBody>
      </p:sp>
      <p:sp>
        <p:nvSpPr>
          <p:cNvPr id="56324" name="Text Box 5">
            <a:extLst>
              <a:ext uri="{FF2B5EF4-FFF2-40B4-BE49-F238E27FC236}">
                <a16:creationId xmlns="" xmlns:a16="http://schemas.microsoft.com/office/drawing/2014/main" id="{4C4F1EC5-B964-4B72-A634-57398AF7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704975"/>
            <a:ext cx="3886200" cy="1189038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1B4C57"/>
                </a:solidFill>
                <a:latin typeface="Arial" panose="020B0604020202020204" pitchFamily="34" charset="0"/>
              </a:rPr>
              <a:t>affetto da  vasculite primaria</a:t>
            </a:r>
          </a:p>
          <a:p>
            <a:pPr algn="ctr">
              <a:spcBef>
                <a:spcPct val="50000"/>
              </a:spcBef>
            </a:pPr>
            <a:r>
              <a:rPr lang="it-IT" altLang="it-IT" sz="1600" b="1">
                <a:solidFill>
                  <a:srgbClr val="1B4C57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6325" name="Text Box 6">
            <a:extLst>
              <a:ext uri="{FF2B5EF4-FFF2-40B4-BE49-F238E27FC236}">
                <a16:creationId xmlns="" xmlns:a16="http://schemas.microsoft.com/office/drawing/2014/main" id="{161EC749-A638-4474-AFD4-AB6E7BD3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533776"/>
            <a:ext cx="3886200" cy="1200329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1B4C57"/>
                </a:solidFill>
                <a:latin typeface="Arial" panose="020B0604020202020204" pitchFamily="34" charset="0"/>
              </a:rPr>
              <a:t>affetto da  patologia che può complicarsi con una vasculite</a:t>
            </a:r>
          </a:p>
        </p:txBody>
      </p:sp>
      <p:sp>
        <p:nvSpPr>
          <p:cNvPr id="56326" name="Text Box 7">
            <a:extLst>
              <a:ext uri="{FF2B5EF4-FFF2-40B4-BE49-F238E27FC236}">
                <a16:creationId xmlns="" xmlns:a16="http://schemas.microsoft.com/office/drawing/2014/main" id="{60532224-1CCB-45CF-9322-71B1A852E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318126"/>
            <a:ext cx="3886200" cy="830997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1B4C57"/>
                </a:solidFill>
                <a:latin typeface="Arial" panose="020B0604020202020204" pitchFamily="34" charset="0"/>
              </a:rPr>
              <a:t>senza altre evidenti patologie in atto</a:t>
            </a:r>
          </a:p>
        </p:txBody>
      </p:sp>
      <p:sp>
        <p:nvSpPr>
          <p:cNvPr id="75786" name="AutoShape 10">
            <a:extLst>
              <a:ext uri="{FF2B5EF4-FFF2-40B4-BE49-F238E27FC236}">
                <a16:creationId xmlns="" xmlns:a16="http://schemas.microsoft.com/office/drawing/2014/main" id="{09FC17AA-AE4C-4145-809A-C09D3563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5" y="1876425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5787" name="AutoShape 11">
            <a:extLst>
              <a:ext uri="{FF2B5EF4-FFF2-40B4-BE49-F238E27FC236}">
                <a16:creationId xmlns="" xmlns:a16="http://schemas.microsoft.com/office/drawing/2014/main" id="{79BCE1F6-E608-4F80-9E98-36F6F3DA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3743325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5788" name="AutoShape 12">
            <a:extLst>
              <a:ext uri="{FF2B5EF4-FFF2-40B4-BE49-F238E27FC236}">
                <a16:creationId xmlns="" xmlns:a16="http://schemas.microsoft.com/office/drawing/2014/main" id="{1D0C0413-42EE-471C-9F7A-B3AE1731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5" y="546735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6330" name="Text Box 13">
            <a:extLst>
              <a:ext uri="{FF2B5EF4-FFF2-40B4-BE49-F238E27FC236}">
                <a16:creationId xmlns="" xmlns:a16="http://schemas.microsoft.com/office/drawing/2014/main" id="{74577BE6-62E3-422E-9A7F-2FC51289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1720850"/>
            <a:ext cx="3276600" cy="1261884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000076"/>
                </a:solidFill>
                <a:latin typeface="Arial" panose="020B0604020202020204" pitchFamily="34" charset="0"/>
              </a:rPr>
              <a:t>ulteriore manifestazione vasculitica </a:t>
            </a:r>
            <a:r>
              <a:rPr lang="it-IT" altLang="it-IT" sz="2800" b="1">
                <a:solidFill>
                  <a:srgbClr val="000076"/>
                </a:solidFill>
                <a:latin typeface="Arial" panose="020B0604020202020204" pitchFamily="34" charset="0"/>
              </a:rPr>
              <a:t>?</a:t>
            </a:r>
            <a:endParaRPr lang="it-IT" altLang="it-IT" b="1">
              <a:solidFill>
                <a:srgbClr val="000076"/>
              </a:solidFill>
              <a:latin typeface="Arial" panose="020B0604020202020204" pitchFamily="34" charset="0"/>
            </a:endParaRPr>
          </a:p>
        </p:txBody>
      </p:sp>
      <p:sp>
        <p:nvSpPr>
          <p:cNvPr id="56331" name="Text Box 14">
            <a:extLst>
              <a:ext uri="{FF2B5EF4-FFF2-40B4-BE49-F238E27FC236}">
                <a16:creationId xmlns="" xmlns:a16="http://schemas.microsoft.com/office/drawing/2014/main" id="{824ACD28-AFBE-4A90-B1C3-533DC499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3549650"/>
            <a:ext cx="3276600" cy="1261884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000076"/>
                </a:solidFill>
                <a:latin typeface="Arial" panose="020B0604020202020204" pitchFamily="34" charset="0"/>
              </a:rPr>
              <a:t>complicanza vasculitica della malattia di base </a:t>
            </a:r>
            <a:r>
              <a:rPr lang="it-IT" altLang="it-IT" sz="2800" b="1">
                <a:solidFill>
                  <a:srgbClr val="000076"/>
                </a:solidFill>
                <a:latin typeface="Arial" panose="020B0604020202020204" pitchFamily="34" charset="0"/>
              </a:rPr>
              <a:t>?</a:t>
            </a:r>
            <a:endParaRPr lang="it-IT" altLang="it-IT" b="1">
              <a:solidFill>
                <a:srgbClr val="000076"/>
              </a:solidFill>
              <a:latin typeface="Arial" panose="020B0604020202020204" pitchFamily="34" charset="0"/>
            </a:endParaRPr>
          </a:p>
        </p:txBody>
      </p:sp>
      <p:sp>
        <p:nvSpPr>
          <p:cNvPr id="56332" name="Text Box 15">
            <a:extLst>
              <a:ext uri="{FF2B5EF4-FFF2-40B4-BE49-F238E27FC236}">
                <a16:creationId xmlns="" xmlns:a16="http://schemas.microsoft.com/office/drawing/2014/main" id="{5B5BCAFD-3EF8-4282-A8D1-39F6AF512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302250"/>
            <a:ext cx="3276600" cy="884238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000076"/>
                </a:solidFill>
                <a:latin typeface="Arial" panose="020B0604020202020204" pitchFamily="34" charset="0"/>
              </a:rPr>
              <a:t>problema di natura vasculitica </a:t>
            </a:r>
            <a:r>
              <a:rPr lang="it-IT" altLang="it-IT" sz="2800" b="1">
                <a:solidFill>
                  <a:srgbClr val="000076"/>
                </a:solidFill>
                <a:latin typeface="Arial" panose="020B0604020202020204" pitchFamily="34" charset="0"/>
              </a:rPr>
              <a:t>?</a:t>
            </a:r>
            <a:endParaRPr lang="it-IT" altLang="it-IT" b="1">
              <a:solidFill>
                <a:srgbClr val="00007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7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>
            <a:extLst>
              <a:ext uri="{FF2B5EF4-FFF2-40B4-BE49-F238E27FC236}">
                <a16:creationId xmlns="" xmlns:a16="http://schemas.microsoft.com/office/drawing/2014/main" id="{F97295C3-3361-44A4-B04D-05626C0B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503" y="1843150"/>
            <a:ext cx="74270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</a:rPr>
              <a:t>WG (GPA)		        CSS (EGPA)			 </a:t>
            </a:r>
            <a:r>
              <a:rPr lang="it-IT" altLang="it-IT" sz="2000" b="1" dirty="0" smtClean="0">
                <a:latin typeface="Arial" panose="020B0604020202020204" pitchFamily="34" charset="0"/>
              </a:rPr>
              <a:t>MPA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6147" name="CasellaDiTesto 2">
            <a:extLst>
              <a:ext uri="{FF2B5EF4-FFF2-40B4-BE49-F238E27FC236}">
                <a16:creationId xmlns="" xmlns:a16="http://schemas.microsoft.com/office/drawing/2014/main" id="{F5FF318F-FC02-46CF-9F0A-22942E99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" y="2390894"/>
            <a:ext cx="106521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</a:rPr>
              <a:t>“…a </a:t>
            </a:r>
            <a:r>
              <a:rPr lang="it-IT" altLang="it-IT" sz="2000" b="1" dirty="0" err="1">
                <a:latin typeface="Arial" panose="020B0604020202020204" pitchFamily="34" charset="0"/>
              </a:rPr>
              <a:t>continous</a:t>
            </a:r>
            <a:r>
              <a:rPr lang="it-IT" altLang="it-IT" sz="2000" b="1" dirty="0">
                <a:latin typeface="Arial" panose="020B0604020202020204" pitchFamily="34" charset="0"/>
              </a:rPr>
              <a:t> </a:t>
            </a:r>
            <a:r>
              <a:rPr lang="it-IT" altLang="it-IT" sz="2000" b="1" dirty="0" err="1">
                <a:latin typeface="Arial" panose="020B0604020202020204" pitchFamily="34" charset="0"/>
              </a:rPr>
              <a:t>spectrum</a:t>
            </a:r>
            <a:r>
              <a:rPr lang="it-IT" altLang="it-IT" sz="2000" b="1" dirty="0">
                <a:latin typeface="Arial" panose="020B0604020202020204" pitchFamily="34" charset="0"/>
              </a:rPr>
              <a:t> of </a:t>
            </a:r>
            <a:r>
              <a:rPr lang="it-IT" altLang="it-IT" sz="2000" b="1" dirty="0" err="1">
                <a:latin typeface="Arial" panose="020B0604020202020204" pitchFamily="34" charset="0"/>
              </a:rPr>
              <a:t>tissue</a:t>
            </a:r>
            <a:r>
              <a:rPr lang="it-IT" altLang="it-IT" sz="2000" b="1" dirty="0">
                <a:latin typeface="Arial" panose="020B0604020202020204" pitchFamily="34" charset="0"/>
              </a:rPr>
              <a:t> </a:t>
            </a:r>
            <a:r>
              <a:rPr lang="it-IT" altLang="it-IT" sz="2000" b="1" dirty="0" err="1">
                <a:latin typeface="Arial" panose="020B0604020202020204" pitchFamily="34" charset="0"/>
              </a:rPr>
              <a:t>changes</a:t>
            </a:r>
            <a:r>
              <a:rPr lang="it-IT" altLang="it-IT" sz="2000" b="1" dirty="0">
                <a:latin typeface="Arial" panose="020B0604020202020204" pitchFamily="34" charset="0"/>
              </a:rPr>
              <a:t> from pure </a:t>
            </a:r>
            <a:r>
              <a:rPr lang="it-IT" altLang="it-IT" sz="2000" b="1" dirty="0" err="1">
                <a:latin typeface="Arial" panose="020B0604020202020204" pitchFamily="34" charset="0"/>
              </a:rPr>
              <a:t>necrosis</a:t>
            </a:r>
            <a:r>
              <a:rPr lang="it-IT" altLang="it-IT" sz="2000" b="1" dirty="0">
                <a:latin typeface="Arial" panose="020B0604020202020204" pitchFamily="34" charset="0"/>
              </a:rPr>
              <a:t> and granuloma </a:t>
            </a:r>
            <a:r>
              <a:rPr lang="it-IT" altLang="it-IT" sz="2000" b="1" dirty="0" err="1">
                <a:latin typeface="Arial" panose="020B0604020202020204" pitchFamily="34" charset="0"/>
              </a:rPr>
              <a:t>formation</a:t>
            </a:r>
            <a:r>
              <a:rPr lang="it-IT" altLang="it-IT" sz="2000" b="1" dirty="0">
                <a:latin typeface="Arial" panose="020B0604020202020204" pitchFamily="34" charset="0"/>
              </a:rPr>
              <a:t> to pure </a:t>
            </a:r>
            <a:r>
              <a:rPr lang="it-IT" altLang="it-IT" sz="2000" b="1" dirty="0" err="1">
                <a:latin typeface="Arial" panose="020B0604020202020204" pitchFamily="34" charset="0"/>
              </a:rPr>
              <a:t>angiitis</a:t>
            </a:r>
            <a:r>
              <a:rPr lang="it-IT" altLang="it-IT" sz="2000" b="1" dirty="0">
                <a:latin typeface="Arial" panose="020B0604020202020204" pitchFamily="34" charset="0"/>
              </a:rPr>
              <a:t> with intermediate </a:t>
            </a:r>
            <a:r>
              <a:rPr lang="it-IT" altLang="it-IT" sz="2000" b="1" dirty="0" err="1">
                <a:latin typeface="Arial" panose="020B0604020202020204" pitchFamily="34" charset="0"/>
              </a:rPr>
              <a:t>combination</a:t>
            </a:r>
            <a:r>
              <a:rPr lang="it-IT" altLang="it-IT" sz="2000" b="1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6148" name="CasellaDiTesto 3">
            <a:extLst>
              <a:ext uri="{FF2B5EF4-FFF2-40B4-BE49-F238E27FC236}">
                <a16:creationId xmlns="" xmlns:a16="http://schemas.microsoft.com/office/drawing/2014/main" id="{AC367D9F-A1CB-4019-9C61-C541C03CC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122721"/>
            <a:ext cx="7473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ANCA-ASSOCIATED VASCULITIS (AAV</a:t>
            </a:r>
            <a:r>
              <a:rPr lang="it-IT" alt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Vasculiti</a:t>
            </a:r>
            <a:r>
              <a:rPr lang="it-IT" alt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pauci</a:t>
            </a:r>
            <a:r>
              <a:rPr lang="it-IT" alt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-immuni</a:t>
            </a:r>
          </a:p>
          <a:p>
            <a:pPr algn="ctr">
              <a:buNone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(assenza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significativi depositi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tissutali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 Ig e C)</a:t>
            </a:r>
            <a:endParaRPr lang="it-IT" altLang="it-IT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9" name="Picture 15" descr="Ethanol-fixed granulocytes and primate liver cANCA">
            <a:extLst>
              <a:ext uri="{FF2B5EF4-FFF2-40B4-BE49-F238E27FC236}">
                <a16:creationId xmlns="" xmlns:a16="http://schemas.microsoft.com/office/drawing/2014/main" id="{73CFE665-A3E6-4615-8631-A610FEF2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0" y="182562"/>
            <a:ext cx="1338536" cy="179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7" descr="Ethanol-fixed granulocytes and primate liver pANCA">
            <a:extLst>
              <a:ext uri="{FF2B5EF4-FFF2-40B4-BE49-F238E27FC236}">
                <a16:creationId xmlns="" xmlns:a16="http://schemas.microsoft.com/office/drawing/2014/main" id="{BB28ADDF-5AE3-45B7-9E17-D1703B8E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563"/>
            <a:ext cx="1290639" cy="17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1">
            <a:extLst>
              <a:ext uri="{FF2B5EF4-FFF2-40B4-BE49-F238E27FC236}">
                <a16:creationId xmlns="" xmlns:a16="http://schemas.microsoft.com/office/drawing/2014/main" id="{9CDE2A53-AAA0-4D06-8A02-3BD45953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342" y="1364706"/>
            <a:ext cx="380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latin typeface="Arial" panose="020B0604020202020204" pitchFamily="34" charset="0"/>
              </a:rPr>
              <a:t>PRIMARY VASCULITIS</a:t>
            </a:r>
          </a:p>
        </p:txBody>
      </p:sp>
      <p:grpSp>
        <p:nvGrpSpPr>
          <p:cNvPr id="105503" name="Group 31">
            <a:extLst>
              <a:ext uri="{FF2B5EF4-FFF2-40B4-BE49-F238E27FC236}">
                <a16:creationId xmlns="" xmlns:a16="http://schemas.microsoft.com/office/drawing/2014/main" id="{F9CFE675-D87A-4EF4-847B-5C6456C99553}"/>
              </a:ext>
            </a:extLst>
          </p:cNvPr>
          <p:cNvGrpSpPr>
            <a:grpSpLocks/>
          </p:cNvGrpSpPr>
          <p:nvPr/>
        </p:nvGrpSpPr>
        <p:grpSpPr bwMode="auto">
          <a:xfrm>
            <a:off x="473437" y="3073404"/>
            <a:ext cx="7105831" cy="3076577"/>
            <a:chOff x="113" y="1979"/>
            <a:chExt cx="3979" cy="1938"/>
          </a:xfrm>
        </p:grpSpPr>
        <p:grpSp>
          <p:nvGrpSpPr>
            <p:cNvPr id="6154" name="Group 29">
              <a:extLst>
                <a:ext uri="{FF2B5EF4-FFF2-40B4-BE49-F238E27FC236}">
                  <a16:creationId xmlns="" xmlns:a16="http://schemas.microsoft.com/office/drawing/2014/main" id="{09026BD7-C125-4C04-883C-6F09289DC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" y="2321"/>
              <a:ext cx="3663" cy="1596"/>
              <a:chOff x="429" y="1871"/>
              <a:chExt cx="3663" cy="1596"/>
            </a:xfrm>
          </p:grpSpPr>
          <p:grpSp>
            <p:nvGrpSpPr>
              <p:cNvPr id="6156" name="Group 22">
                <a:extLst>
                  <a:ext uri="{FF2B5EF4-FFF2-40B4-BE49-F238E27FC236}">
                    <a16:creationId xmlns="" xmlns:a16="http://schemas.microsoft.com/office/drawing/2014/main" id="{8403598E-2031-4670-BCE7-43FB9BA97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0" y="2251"/>
                <a:ext cx="2212" cy="1216"/>
                <a:chOff x="3150" y="2704"/>
                <a:chExt cx="2212" cy="1216"/>
              </a:xfrm>
            </p:grpSpPr>
            <p:grpSp>
              <p:nvGrpSpPr>
                <p:cNvPr id="6159" name="Group 23">
                  <a:extLst>
                    <a:ext uri="{FF2B5EF4-FFF2-40B4-BE49-F238E27FC236}">
                      <a16:creationId xmlns="" xmlns:a16="http://schemas.microsoft.com/office/drawing/2014/main" id="{677465FB-D5AC-4FAB-8003-C04DDCD8ED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4" y="2704"/>
                  <a:ext cx="2178" cy="720"/>
                  <a:chOff x="3502" y="2795"/>
                  <a:chExt cx="2178" cy="720"/>
                </a:xfrm>
              </p:grpSpPr>
              <p:pic>
                <p:nvPicPr>
                  <p:cNvPr id="6161" name="Picture 24" descr="thumbnail">
                    <a:extLst>
                      <a:ext uri="{FF2B5EF4-FFF2-40B4-BE49-F238E27FC236}">
                        <a16:creationId xmlns="" xmlns:a16="http://schemas.microsoft.com/office/drawing/2014/main" id="{163E9ECA-0A3C-48BD-A6E9-5E5DA0D8102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02" y="2795"/>
                    <a:ext cx="96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162" name="Picture 25" descr="thumbnail">
                    <a:extLst>
                      <a:ext uri="{FF2B5EF4-FFF2-40B4-BE49-F238E27FC236}">
                        <a16:creationId xmlns="" xmlns:a16="http://schemas.microsoft.com/office/drawing/2014/main" id="{9102C21C-2EE9-49F4-A477-75D98D1E85C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20" y="2795"/>
                    <a:ext cx="960" cy="6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160" name="Text Box 26">
                  <a:extLst>
                    <a:ext uri="{FF2B5EF4-FFF2-40B4-BE49-F238E27FC236}">
                      <a16:creationId xmlns="" xmlns:a16="http://schemas.microsoft.com/office/drawing/2014/main" id="{EE6A8F7D-C09C-4E14-9048-9D88188F94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0" y="3629"/>
                  <a:ext cx="115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2400">
                      <a:latin typeface="Arial" panose="020B0604020202020204" pitchFamily="34" charset="0"/>
                    </a:rPr>
                    <a:t>LUNG</a:t>
                  </a:r>
                </a:p>
              </p:txBody>
            </p:sp>
          </p:grpSp>
          <p:pic>
            <p:nvPicPr>
              <p:cNvPr id="6157" name="Picture 27" descr="artwk_ent">
                <a:extLst>
                  <a:ext uri="{FF2B5EF4-FFF2-40B4-BE49-F238E27FC236}">
                    <a16:creationId xmlns="" xmlns:a16="http://schemas.microsoft.com/office/drawing/2014/main" id="{B54C1A52-3466-4885-889D-EB9257DACB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" y="1871"/>
                <a:ext cx="1139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8" name="Text Box 28">
                <a:extLst>
                  <a:ext uri="{FF2B5EF4-FFF2-40B4-BE49-F238E27FC236}">
                    <a16:creationId xmlns="" xmlns:a16="http://schemas.microsoft.com/office/drawing/2014/main" id="{CF3FD696-2349-4A55-85C1-6AB9B0234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164"/>
                <a:ext cx="90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Arial" panose="020B0604020202020204" pitchFamily="34" charset="0"/>
                  </a:rPr>
                  <a:t>ENT</a:t>
                </a:r>
              </a:p>
            </p:txBody>
          </p:sp>
        </p:grpSp>
        <p:sp>
          <p:nvSpPr>
            <p:cNvPr id="6155" name="Text Box 30">
              <a:extLst>
                <a:ext uri="{FF2B5EF4-FFF2-40B4-BE49-F238E27FC236}">
                  <a16:creationId xmlns="" xmlns:a16="http://schemas.microsoft.com/office/drawing/2014/main" id="{D66C68D4-AAD9-4BED-9FAB-086DCCFC1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979"/>
              <a:ext cx="35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 dirty="0" err="1">
                  <a:solidFill>
                    <a:srgbClr val="0066FF"/>
                  </a:solidFill>
                  <a:latin typeface="Arial" panose="020B0604020202020204" pitchFamily="34" charset="0"/>
                </a:rPr>
                <a:t>Typical</a:t>
              </a:r>
              <a:r>
                <a:rPr lang="it-IT" altLang="it-IT" sz="2400" dirty="0">
                  <a:solidFill>
                    <a:srgbClr val="0066FF"/>
                  </a:solidFill>
                  <a:latin typeface="Arial" panose="020B0604020202020204" pitchFamily="34" charset="0"/>
                </a:rPr>
                <a:t> </a:t>
              </a:r>
              <a:r>
                <a:rPr lang="it-IT" altLang="it-IT" sz="2400" dirty="0" err="1">
                  <a:solidFill>
                    <a:srgbClr val="0066FF"/>
                  </a:solidFill>
                  <a:latin typeface="Arial" panose="020B0604020202020204" pitchFamily="34" charset="0"/>
                </a:rPr>
                <a:t>features</a:t>
              </a:r>
              <a:endParaRPr lang="it-IT" altLang="it-IT" sz="2400" dirty="0">
                <a:solidFill>
                  <a:srgbClr val="0066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3" name="Text Box 26">
            <a:extLst>
              <a:ext uri="{FF2B5EF4-FFF2-40B4-BE49-F238E27FC236}">
                <a16:creationId xmlns="" xmlns:a16="http://schemas.microsoft.com/office/drawing/2014/main" id="{953DD7D3-A8B0-4A8E-8984-656583FAB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868" y="5656263"/>
            <a:ext cx="20653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</a:rPr>
              <a:t>KIDNEY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71338" y="3105808"/>
            <a:ext cx="3431628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WG : </a:t>
            </a:r>
          </a:p>
          <a:p>
            <a:r>
              <a:rPr lang="it-IT" b="1" dirty="0" smtClean="0"/>
              <a:t>Granulomatosi </a:t>
            </a:r>
            <a:r>
              <a:rPr lang="it-IT" b="1" dirty="0"/>
              <a:t>con </a:t>
            </a:r>
            <a:r>
              <a:rPr lang="it-IT" b="1" dirty="0" err="1"/>
              <a:t>poliangioite</a:t>
            </a:r>
            <a:endParaRPr lang="it-IT" b="1" dirty="0"/>
          </a:p>
          <a:p>
            <a:r>
              <a:rPr lang="it-IT" b="1" dirty="0"/>
              <a:t>(Granulomatosi </a:t>
            </a:r>
            <a:r>
              <a:rPr lang="it-IT" b="1" dirty="0" smtClean="0"/>
              <a:t>di </a:t>
            </a:r>
            <a:r>
              <a:rPr lang="it-IT" b="1" dirty="0" err="1" smtClean="0"/>
              <a:t>Wegener</a:t>
            </a:r>
            <a:r>
              <a:rPr lang="it-IT" b="1" dirty="0" smtClean="0"/>
              <a:t>)</a:t>
            </a:r>
          </a:p>
          <a:p>
            <a:endParaRPr lang="it-IT" b="1" dirty="0" smtClean="0"/>
          </a:p>
          <a:p>
            <a:r>
              <a:rPr lang="it-IT" b="1" dirty="0" smtClean="0"/>
              <a:t>CSS :</a:t>
            </a:r>
          </a:p>
          <a:p>
            <a:r>
              <a:rPr lang="it-IT" b="1" dirty="0" smtClean="0"/>
              <a:t>Granulomatosi eosinofila con </a:t>
            </a:r>
            <a:r>
              <a:rPr lang="it-IT" b="1" dirty="0" err="1"/>
              <a:t>poliangioite</a:t>
            </a:r>
            <a:endParaRPr lang="it-IT" b="1" dirty="0"/>
          </a:p>
          <a:p>
            <a:r>
              <a:rPr lang="it-IT" b="1" dirty="0" smtClean="0"/>
              <a:t>(Sindrome </a:t>
            </a:r>
            <a:r>
              <a:rPr lang="it-IT" b="1" dirty="0"/>
              <a:t>di </a:t>
            </a:r>
            <a:r>
              <a:rPr lang="it-IT" b="1" dirty="0" err="1"/>
              <a:t>Churg</a:t>
            </a:r>
            <a:r>
              <a:rPr lang="it-IT" b="1" dirty="0"/>
              <a:t>-Strauss </a:t>
            </a:r>
            <a:r>
              <a:rPr lang="it-IT" b="1" dirty="0" smtClean="0"/>
              <a:t>)</a:t>
            </a:r>
          </a:p>
          <a:p>
            <a:endParaRPr lang="it-IT" b="1" dirty="0"/>
          </a:p>
          <a:p>
            <a:r>
              <a:rPr lang="it-IT" b="1" dirty="0" smtClean="0"/>
              <a:t>MPA :</a:t>
            </a:r>
          </a:p>
          <a:p>
            <a:r>
              <a:rPr lang="it-IT" b="1" dirty="0" err="1" smtClean="0"/>
              <a:t>Poliangioite</a:t>
            </a:r>
            <a:r>
              <a:rPr lang="it-IT" b="1" dirty="0" smtClean="0"/>
              <a:t>  microscopica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89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6206" y="1574548"/>
            <a:ext cx="43238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• </a:t>
            </a:r>
            <a:r>
              <a:rPr lang="it-IT" sz="2000" b="1" dirty="0"/>
              <a:t>C-ANCA</a:t>
            </a:r>
            <a:r>
              <a:rPr lang="it-IT" sz="2000" dirty="0"/>
              <a:t>: colorazione citoplasmatica granulare </a:t>
            </a:r>
            <a:r>
              <a:rPr lang="it-IT" sz="2000" dirty="0" smtClean="0"/>
              <a:t>diffusa. </a:t>
            </a:r>
            <a:r>
              <a:rPr lang="it-IT" sz="2000" dirty="0"/>
              <a:t>Questo pattern è associato nel 90-95% dei casi alla presenza di autoanticorpi specifici per la </a:t>
            </a:r>
            <a:r>
              <a:rPr lang="it-IT" sz="2000" b="1" dirty="0" smtClean="0"/>
              <a:t>PR3</a:t>
            </a:r>
            <a:r>
              <a:rPr lang="it-IT" sz="2000" dirty="0"/>
              <a:t> </a:t>
            </a:r>
            <a:r>
              <a:rPr lang="it-IT" sz="2000" dirty="0" smtClean="0"/>
              <a:t>(proteinasi-3, una </a:t>
            </a:r>
            <a:r>
              <a:rPr lang="it-IT" sz="2000" dirty="0"/>
              <a:t>serina </a:t>
            </a:r>
            <a:r>
              <a:rPr lang="it-IT" sz="2000" dirty="0" smtClean="0"/>
              <a:t>proteasi presente </a:t>
            </a:r>
            <a:r>
              <a:rPr lang="it-IT" sz="2000" dirty="0"/>
              <a:t>all’interno dei granuli primari dei neutrofili e </a:t>
            </a:r>
            <a:r>
              <a:rPr lang="it-IT" sz="2000" dirty="0" smtClean="0"/>
              <a:t>monociti)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 smtClean="0"/>
          </a:p>
          <a:p>
            <a:r>
              <a:rPr lang="it-IT" sz="2000" dirty="0" smtClean="0"/>
              <a:t>• </a:t>
            </a:r>
            <a:r>
              <a:rPr lang="it-IT" sz="2000" b="1" dirty="0"/>
              <a:t>P-ANCA:</a:t>
            </a:r>
            <a:r>
              <a:rPr lang="it-IT" sz="2000" dirty="0"/>
              <a:t> colorazione </a:t>
            </a:r>
            <a:r>
              <a:rPr lang="it-IT" sz="2000" dirty="0" err="1"/>
              <a:t>perinucleare</a:t>
            </a:r>
            <a:r>
              <a:rPr lang="it-IT" sz="2000" dirty="0"/>
              <a:t> e/o nucleare, causata nell'80% circa dei casi dalla presenza di </a:t>
            </a:r>
            <a:r>
              <a:rPr lang="it-IT" sz="2000" dirty="0" smtClean="0"/>
              <a:t>anticorpi diretti contro la </a:t>
            </a:r>
            <a:r>
              <a:rPr lang="it-IT" sz="2000" b="1" dirty="0" smtClean="0"/>
              <a:t>MPO</a:t>
            </a:r>
            <a:r>
              <a:rPr lang="it-IT" sz="2000" dirty="0" smtClean="0"/>
              <a:t> (</a:t>
            </a:r>
            <a:r>
              <a:rPr lang="it-IT" sz="2000" dirty="0" err="1" smtClean="0"/>
              <a:t>mieloperossidasi</a:t>
            </a:r>
            <a:r>
              <a:rPr lang="it-IT" sz="2000" dirty="0" smtClean="0"/>
              <a:t>, presente </a:t>
            </a:r>
            <a:r>
              <a:rPr lang="it-IT" sz="2000" dirty="0"/>
              <a:t>all’interno degli stessi </a:t>
            </a:r>
            <a:r>
              <a:rPr lang="it-IT" sz="2000" dirty="0" smtClean="0"/>
              <a:t>granuli)</a:t>
            </a:r>
            <a:endParaRPr lang="it-IT" sz="2000" dirty="0"/>
          </a:p>
        </p:txBody>
      </p:sp>
      <p:pic>
        <p:nvPicPr>
          <p:cNvPr id="4" name="Picture 15" descr="Ethanol-fixed granulocytes and primate liver cANCA">
            <a:extLst>
              <a:ext uri="{FF2B5EF4-FFF2-40B4-BE49-F238E27FC236}">
                <a16:creationId xmlns="" xmlns:a16="http://schemas.microsoft.com/office/drawing/2014/main" id="{73CFE665-A3E6-4615-8631-A610FEF2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23" y="1527250"/>
            <a:ext cx="1551391" cy="207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Ethanol-fixed granulocytes and primate liver pANCA">
            <a:extLst>
              <a:ext uri="{FF2B5EF4-FFF2-40B4-BE49-F238E27FC236}">
                <a16:creationId xmlns="" xmlns:a16="http://schemas.microsoft.com/office/drawing/2014/main" id="{BB28ADDF-5AE3-45B7-9E17-D1703B8E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23" y="4164325"/>
            <a:ext cx="1551391" cy="207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16206" y="257382"/>
            <a:ext cx="11739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 Sieri ANCA positivi da pazienti affetti da </a:t>
            </a:r>
            <a:r>
              <a:rPr lang="it-IT" sz="2400" b="1" dirty="0" err="1">
                <a:solidFill>
                  <a:prstClr val="black"/>
                </a:solidFill>
              </a:rPr>
              <a:t>vasculiti</a:t>
            </a:r>
            <a:r>
              <a:rPr lang="it-IT" sz="2400" b="1" dirty="0">
                <a:solidFill>
                  <a:prstClr val="black"/>
                </a:solidFill>
              </a:rPr>
              <a:t> sistemiche primitive producono all'IFI due </a:t>
            </a:r>
            <a:r>
              <a:rPr lang="it-IT" sz="2400" b="1" dirty="0" err="1">
                <a:solidFill>
                  <a:prstClr val="black"/>
                </a:solidFill>
              </a:rPr>
              <a:t>patterns</a:t>
            </a:r>
            <a:r>
              <a:rPr lang="it-IT" sz="2400" b="1" dirty="0">
                <a:solidFill>
                  <a:prstClr val="black"/>
                </a:solidFill>
              </a:rPr>
              <a:t> caratteristici:</a:t>
            </a:r>
            <a:endParaRPr lang="it-IT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96" y="1527249"/>
            <a:ext cx="5696928" cy="357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2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="" xmlns:a16="http://schemas.microsoft.com/office/drawing/2014/main" id="{C394B81F-B09F-44F1-9888-26EE869B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31" y="536978"/>
            <a:ext cx="8078788" cy="5789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9034" y="547176"/>
            <a:ext cx="34473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Gli ANCA possono causare in vivo un danno vascolare </a:t>
            </a:r>
            <a:r>
              <a:rPr lang="it-IT" sz="2200" dirty="0" smtClean="0"/>
              <a:t>attraverso la </a:t>
            </a:r>
            <a:r>
              <a:rPr lang="it-IT" sz="2200" dirty="0"/>
              <a:t>attivazione dei neutrofili</a:t>
            </a:r>
            <a:r>
              <a:rPr lang="it-IT" sz="2200" dirty="0" smtClean="0"/>
              <a:t>.</a:t>
            </a:r>
          </a:p>
          <a:p>
            <a:endParaRPr lang="it-IT" sz="2200" dirty="0" smtClean="0"/>
          </a:p>
          <a:p>
            <a:r>
              <a:rPr lang="it-IT" sz="2200" dirty="0" smtClean="0"/>
              <a:t>Negli </a:t>
            </a:r>
            <a:r>
              <a:rPr lang="it-IT" sz="2200" dirty="0"/>
              <a:t>ultimi anni l’ipotesi di un </a:t>
            </a:r>
            <a:r>
              <a:rPr lang="it-IT" sz="2200" dirty="0" smtClean="0"/>
              <a:t>loro ruolo </a:t>
            </a:r>
            <a:r>
              <a:rPr lang="it-IT" sz="2200" dirty="0"/>
              <a:t>attivo nella patogenesi delle </a:t>
            </a:r>
            <a:r>
              <a:rPr lang="it-IT" sz="2200" dirty="0" err="1"/>
              <a:t>vasculiti</a:t>
            </a:r>
            <a:r>
              <a:rPr lang="it-IT" sz="2200" dirty="0"/>
              <a:t> è stata confermata</a:t>
            </a:r>
          </a:p>
          <a:p>
            <a:r>
              <a:rPr lang="it-IT" sz="2200" dirty="0"/>
              <a:t>da studi su modelli </a:t>
            </a:r>
            <a:r>
              <a:rPr lang="it-IT" sz="2200" dirty="0" smtClean="0"/>
              <a:t>animali</a:t>
            </a:r>
          </a:p>
          <a:p>
            <a:endParaRPr lang="it-IT" sz="2200" dirty="0"/>
          </a:p>
          <a:p>
            <a:r>
              <a:rPr lang="it-IT" sz="2400" dirty="0"/>
              <a:t>Il legame degli ANCA (</a:t>
            </a:r>
            <a:r>
              <a:rPr lang="it-IT" sz="2400" dirty="0" err="1"/>
              <a:t>IgG</a:t>
            </a:r>
            <a:r>
              <a:rPr lang="it-IT" sz="2400" dirty="0"/>
              <a:t>) a PR3 </a:t>
            </a:r>
            <a:r>
              <a:rPr lang="it-IT" sz="2400" dirty="0" err="1"/>
              <a:t>eMPO</a:t>
            </a:r>
            <a:r>
              <a:rPr lang="it-IT" sz="2400" dirty="0"/>
              <a:t> determina in vitro l’attivazione</a:t>
            </a:r>
          </a:p>
          <a:p>
            <a:r>
              <a:rPr lang="it-IT" sz="2400" dirty="0"/>
              <a:t>dei neutrofili e il rilascio di mediatori della </a:t>
            </a:r>
            <a:r>
              <a:rPr lang="it-IT" sz="2400" dirty="0" smtClean="0"/>
              <a:t>flogosi</a:t>
            </a:r>
            <a:endParaRPr lang="it-IT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9034" y="67581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Ruolo patogenetico degli ANCA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65435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C0AB90D5-F668-41C9-806C-1FBAC53A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260350"/>
            <a:ext cx="7127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“vasculitis presents as a </a:t>
            </a:r>
            <a:r>
              <a:rPr lang="it-IT" altLang="it-IT" sz="2800" i="1">
                <a:latin typeface="Arial" panose="020B0604020202020204" pitchFamily="34" charset="0"/>
              </a:rPr>
              <a:t>mosaic</a:t>
            </a:r>
            <a:r>
              <a:rPr lang="it-IT" altLang="it-IT" sz="2800">
                <a:latin typeface="Arial" panose="020B0604020202020204" pitchFamily="34" charset="0"/>
              </a:rPr>
              <a:t> of clinical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and </a:t>
            </a:r>
            <a:r>
              <a:rPr lang="it-IT" altLang="it-IT" sz="2800" i="1">
                <a:latin typeface="Arial" panose="020B0604020202020204" pitchFamily="34" charset="0"/>
              </a:rPr>
              <a:t>histologic findings</a:t>
            </a:r>
            <a:r>
              <a:rPr lang="it-IT" altLang="it-IT" sz="2800">
                <a:latin typeface="Arial" panose="020B0604020202020204" pitchFamily="34" charset="0"/>
              </a:rPr>
              <a:t> due to varied pathogenic mechanisms”</a:t>
            </a:r>
          </a:p>
        </p:txBody>
      </p:sp>
      <p:pic>
        <p:nvPicPr>
          <p:cNvPr id="8195" name="Picture 5" descr="legpurpuralg">
            <a:extLst>
              <a:ext uri="{FF2B5EF4-FFF2-40B4-BE49-F238E27FC236}">
                <a16:creationId xmlns="" xmlns:a16="http://schemas.microsoft.com/office/drawing/2014/main" id="{606BA9EB-1275-4782-89B6-16E7A53FC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90764"/>
            <a:ext cx="2673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18">
            <a:extLst>
              <a:ext uri="{FF2B5EF4-FFF2-40B4-BE49-F238E27FC236}">
                <a16:creationId xmlns="" xmlns:a16="http://schemas.microsoft.com/office/drawing/2014/main" id="{F8A4E535-DA5C-4808-89FA-0108EF76D071}"/>
              </a:ext>
            </a:extLst>
          </p:cNvPr>
          <p:cNvGrpSpPr>
            <a:grpSpLocks/>
          </p:cNvGrpSpPr>
          <p:nvPr/>
        </p:nvGrpSpPr>
        <p:grpSpPr bwMode="auto">
          <a:xfrm>
            <a:off x="1169988" y="4041776"/>
            <a:ext cx="10272712" cy="2994025"/>
            <a:chOff x="122" y="2546"/>
            <a:chExt cx="5752" cy="1886"/>
          </a:xfrm>
        </p:grpSpPr>
        <p:sp>
          <p:nvSpPr>
            <p:cNvPr id="8205" name="Rectangle 5">
              <a:extLst>
                <a:ext uri="{FF2B5EF4-FFF2-40B4-BE49-F238E27FC236}">
                  <a16:creationId xmlns="" xmlns:a16="http://schemas.microsoft.com/office/drawing/2014/main" id="{71CDE63A-17B6-4B2F-ADBE-FC1AA203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546"/>
              <a:ext cx="1282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Necrotizing</a:t>
              </a:r>
              <a:b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Venulitis   </a:t>
              </a:r>
              <a:r>
                <a:rPr lang="it-IT" altLang="it-IT" sz="148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 </a:t>
              </a:r>
            </a:p>
          </p:txBody>
        </p:sp>
        <p:sp>
          <p:nvSpPr>
            <p:cNvPr id="8206" name="Rectangle 6">
              <a:extLst>
                <a:ext uri="{FF2B5EF4-FFF2-40B4-BE49-F238E27FC236}">
                  <a16:creationId xmlns="" xmlns:a16="http://schemas.microsoft.com/office/drawing/2014/main" id="{11F2D1C9-D311-410D-A440-91322BDFC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2546"/>
              <a:ext cx="1299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Necrotizing</a:t>
              </a:r>
              <a:b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Arteritis   </a:t>
              </a:r>
              <a:r>
                <a:rPr lang="it-IT" altLang="it-IT" sz="148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   </a:t>
              </a:r>
            </a:p>
          </p:txBody>
        </p:sp>
        <p:sp>
          <p:nvSpPr>
            <p:cNvPr id="8207" name="Rectangle 7">
              <a:extLst>
                <a:ext uri="{FF2B5EF4-FFF2-40B4-BE49-F238E27FC236}">
                  <a16:creationId xmlns="" xmlns:a16="http://schemas.microsoft.com/office/drawing/2014/main" id="{5DF82E9D-E844-49C4-B63C-4675D9267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546"/>
              <a:ext cx="1468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Glomerular</a:t>
              </a:r>
              <a:b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Capillaritis   </a:t>
              </a:r>
              <a:r>
                <a:rPr lang="it-IT" altLang="it-IT" sz="148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    </a:t>
              </a:r>
            </a:p>
          </p:txBody>
        </p:sp>
        <p:sp>
          <p:nvSpPr>
            <p:cNvPr id="8208" name="Rectangle 8">
              <a:extLst>
                <a:ext uri="{FF2B5EF4-FFF2-40B4-BE49-F238E27FC236}">
                  <a16:creationId xmlns="" xmlns:a16="http://schemas.microsoft.com/office/drawing/2014/main" id="{0BDF0EA7-93DA-4BDC-9D71-A02AC119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546"/>
              <a:ext cx="1703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8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it-IT" altLang="it-IT" sz="1500"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  </a:t>
              </a:r>
              <a:endParaRPr lang="it-IT" altLang="it-IT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7" name="Picture 17" descr="img009-1">
            <a:extLst>
              <a:ext uri="{FF2B5EF4-FFF2-40B4-BE49-F238E27FC236}">
                <a16:creationId xmlns="" xmlns:a16="http://schemas.microsoft.com/office/drawing/2014/main" id="{ECBD9CFE-B3FC-455B-ACA8-A33B734D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1" y="4379914"/>
            <a:ext cx="8112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8" descr="img009-2">
            <a:extLst>
              <a:ext uri="{FF2B5EF4-FFF2-40B4-BE49-F238E27FC236}">
                <a16:creationId xmlns="" xmlns:a16="http://schemas.microsoft.com/office/drawing/2014/main" id="{8186F0A0-5141-4FAD-942C-A99311BB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4365626"/>
            <a:ext cx="8763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9" descr="img009-3">
            <a:extLst>
              <a:ext uri="{FF2B5EF4-FFF2-40B4-BE49-F238E27FC236}">
                <a16:creationId xmlns="" xmlns:a16="http://schemas.microsoft.com/office/drawing/2014/main" id="{C3EBB6C5-E85A-43FF-9BB9-8A1F420E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322764"/>
            <a:ext cx="93345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img009-4">
            <a:extLst>
              <a:ext uri="{FF2B5EF4-FFF2-40B4-BE49-F238E27FC236}">
                <a16:creationId xmlns="" xmlns:a16="http://schemas.microsoft.com/office/drawing/2014/main" id="{C1BC33A0-D51C-4F1C-87D5-A8D57F9C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4337050"/>
            <a:ext cx="863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4" descr="Photo of a person's ankle that has a ca">
            <a:extLst>
              <a:ext uri="{FF2B5EF4-FFF2-40B4-BE49-F238E27FC236}">
                <a16:creationId xmlns="" xmlns:a16="http://schemas.microsoft.com/office/drawing/2014/main" id="{3612C55E-6D28-41EE-9C10-62E28D15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4" y="2290763"/>
            <a:ext cx="23463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5" descr="3">
            <a:extLst>
              <a:ext uri="{FF2B5EF4-FFF2-40B4-BE49-F238E27FC236}">
                <a16:creationId xmlns="" xmlns:a16="http://schemas.microsoft.com/office/drawing/2014/main" id="{733A4981-AA4C-46A0-8DB3-E23DEDC0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2205038"/>
            <a:ext cx="1701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26">
            <a:extLst>
              <a:ext uri="{FF2B5EF4-FFF2-40B4-BE49-F238E27FC236}">
                <a16:creationId xmlns="" xmlns:a16="http://schemas.microsoft.com/office/drawing/2014/main" id="{356A9864-65DE-43AB-87A5-2A6B27EF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6" y="4132263"/>
            <a:ext cx="137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Pulmonary</a:t>
            </a:r>
          </a:p>
        </p:txBody>
      </p:sp>
      <p:sp>
        <p:nvSpPr>
          <p:cNvPr id="8204" name="Text Box 17">
            <a:extLst>
              <a:ext uri="{FF2B5EF4-FFF2-40B4-BE49-F238E27FC236}">
                <a16:creationId xmlns="" xmlns:a16="http://schemas.microsoft.com/office/drawing/2014/main" id="{4E3F1B17-0110-4308-A675-F6C408753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550" y="5989638"/>
            <a:ext cx="186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Capillaritis</a:t>
            </a:r>
          </a:p>
        </p:txBody>
      </p:sp>
    </p:spTree>
    <p:extLst>
      <p:ext uri="{BB962C8B-B14F-4D97-AF65-F5344CB8AC3E}">
        <p14:creationId xmlns:p14="http://schemas.microsoft.com/office/powerpoint/2010/main" val="38947191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1375</TotalTime>
  <Words>1356</Words>
  <Application>Microsoft Office PowerPoint</Application>
  <PresentationFormat>Personalizzato</PresentationFormat>
  <Paragraphs>435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4" baseType="lpstr">
      <vt:lpstr>Retrospettivo</vt:lpstr>
      <vt:lpstr>Inquadramento generale delle vasculiti sistemiche</vt:lpstr>
      <vt:lpstr>Definizione</vt:lpstr>
      <vt:lpstr>Possibili modalità di classificazione delle vasculiti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Vasculiti secondarie</vt:lpstr>
      <vt:lpstr>Epidemiologia</vt:lpstr>
      <vt:lpstr>Manifestazioni cliniche e anatomo-patologiche</vt:lpstr>
      <vt:lpstr>Manifestazioni cliniche</vt:lpstr>
      <vt:lpstr>Meccanismo fisiopatologico</vt:lpstr>
      <vt:lpstr>Presentazione standard di PowerPoint</vt:lpstr>
      <vt:lpstr>Ampio spettro di gravità</vt:lpstr>
      <vt:lpstr>Presentazione standard di PowerPoint</vt:lpstr>
      <vt:lpstr>Quando sospettare  una vasculite?</vt:lpstr>
      <vt:lpstr>Sintomi e segni generali ed aspecifici</vt:lpstr>
      <vt:lpstr>Manifestazioni d’organo più frequenti </vt:lpstr>
      <vt:lpstr>Sintomi evocativi di vasculite sistemica</vt:lpstr>
      <vt:lpstr>Sindrome polmonare-renale acuta</vt:lpstr>
      <vt:lpstr>Diagnosi differenziale</vt:lpstr>
      <vt:lpstr>Situazioni d’urgenza nelle vasculiti</vt:lpstr>
      <vt:lpstr>Interessamento vasculitico del tratto gastroenterico</vt:lpstr>
      <vt:lpstr>Vasculiti primarie che coinvolgono il tratto GE</vt:lpstr>
      <vt:lpstr>Manifestazioni cliniche del tratto GE</vt:lpstr>
      <vt:lpstr>Vasculite intestinale</vt:lpstr>
      <vt:lpstr>Clinica interessamento vasculitico  del tratto GE</vt:lpstr>
      <vt:lpstr>Interessamento vasculitico del sistema nervoso</vt:lpstr>
      <vt:lpstr>Interessamento vasculitico  del SNC: sintomatologia</vt:lpstr>
      <vt:lpstr>Vasculiti primarie del SNC</vt:lpstr>
      <vt:lpstr>Presentazione standard di PowerPoint</vt:lpstr>
      <vt:lpstr>Interessamento vasculitico del SNP: quadri clinici</vt:lpstr>
      <vt:lpstr>Vasculiti del SNP</vt:lpstr>
      <vt:lpstr>Clinica interessamento vasculitico  del SNP</vt:lpstr>
      <vt:lpstr>Clinica interessamento vasculitico cardiovascolare</vt:lpstr>
      <vt:lpstr>Clinica interessamento tratto respiratorio superiore</vt:lpstr>
      <vt:lpstr>Presentazione standard di PowerPoint</vt:lpstr>
      <vt:lpstr>Clinica interessamento vasculitico polmonare</vt:lpstr>
      <vt:lpstr>Emorragia alveolare</vt:lpstr>
      <vt:lpstr>Clinica interessamento vasculitico cutaneo</vt:lpstr>
      <vt:lpstr>Possibile eziologia delle vasculiti cutanee</vt:lpstr>
      <vt:lpstr>Fattori prognostici delle vasculiti leucocitoclastiche</vt:lpstr>
      <vt:lpstr>Approccio clinico alle vasculiti cutanee</vt:lpstr>
      <vt:lpstr>Laboratorio nelle vasculiti</vt:lpstr>
      <vt:lpstr>Esami utili per un’iniziale valutazione</vt:lpstr>
      <vt:lpstr>PET</vt:lpstr>
      <vt:lpstr>Utilità della biopsia nelle vasculiti necrotizzanti</vt:lpstr>
      <vt:lpstr>Approccio clinico alle vasculiti</vt:lpstr>
      <vt:lpstr>Clinimetria delle vasculiti</vt:lpstr>
      <vt:lpstr>Prognosi</vt:lpstr>
      <vt:lpstr>Una manifestazione di possibile natura  vasculitica può comparire in un paziente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Scirè</dc:creator>
  <cp:lastModifiedBy>Windows User</cp:lastModifiedBy>
  <cp:revision>45</cp:revision>
  <dcterms:created xsi:type="dcterms:W3CDTF">2017-09-13T17:59:48Z</dcterms:created>
  <dcterms:modified xsi:type="dcterms:W3CDTF">2017-11-28T17:37:18Z</dcterms:modified>
</cp:coreProperties>
</file>