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5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6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15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51"/>
  </p:notesMasterIdLst>
  <p:sldIdLst>
    <p:sldId id="256" r:id="rId2"/>
    <p:sldId id="275" r:id="rId3"/>
    <p:sldId id="276" r:id="rId4"/>
    <p:sldId id="277" r:id="rId5"/>
    <p:sldId id="278" r:id="rId6"/>
    <p:sldId id="279" r:id="rId7"/>
    <p:sldId id="280" r:id="rId8"/>
    <p:sldId id="281" r:id="rId9"/>
    <p:sldId id="282" r:id="rId10"/>
    <p:sldId id="283" r:id="rId11"/>
    <p:sldId id="284" r:id="rId12"/>
    <p:sldId id="285" r:id="rId13"/>
    <p:sldId id="286" r:id="rId14"/>
    <p:sldId id="287" r:id="rId15"/>
    <p:sldId id="288" r:id="rId16"/>
    <p:sldId id="289" r:id="rId17"/>
    <p:sldId id="290" r:id="rId18"/>
    <p:sldId id="291" r:id="rId19"/>
    <p:sldId id="292" r:id="rId20"/>
    <p:sldId id="293" r:id="rId21"/>
    <p:sldId id="294" r:id="rId22"/>
    <p:sldId id="295" r:id="rId23"/>
    <p:sldId id="296" r:id="rId24"/>
    <p:sldId id="297" r:id="rId25"/>
    <p:sldId id="298" r:id="rId26"/>
    <p:sldId id="299" r:id="rId27"/>
    <p:sldId id="300" r:id="rId28"/>
    <p:sldId id="301" r:id="rId29"/>
    <p:sldId id="302" r:id="rId30"/>
    <p:sldId id="303" r:id="rId31"/>
    <p:sldId id="304" r:id="rId32"/>
    <p:sldId id="305" r:id="rId33"/>
    <p:sldId id="306" r:id="rId34"/>
    <p:sldId id="307" r:id="rId35"/>
    <p:sldId id="308" r:id="rId36"/>
    <p:sldId id="309" r:id="rId37"/>
    <p:sldId id="310" r:id="rId38"/>
    <p:sldId id="311" r:id="rId39"/>
    <p:sldId id="312" r:id="rId40"/>
    <p:sldId id="313" r:id="rId41"/>
    <p:sldId id="314" r:id="rId42"/>
    <p:sldId id="315" r:id="rId43"/>
    <p:sldId id="316" r:id="rId44"/>
    <p:sldId id="317" r:id="rId45"/>
    <p:sldId id="318" r:id="rId46"/>
    <p:sldId id="319" r:id="rId47"/>
    <p:sldId id="320" r:id="rId48"/>
    <p:sldId id="321" r:id="rId49"/>
    <p:sldId id="322" r:id="rId5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79" d="100"/>
          <a:sy n="79" d="100"/>
        </p:scale>
        <p:origin x="773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3" d="100"/>
          <a:sy n="63" d="100"/>
        </p:scale>
        <p:origin x="3134" y="67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microsoft.com/office/2015/10/relationships/revisionInfo" Target="revisionInfo.xml"/><Relationship Id="rId8" Type="http://schemas.openxmlformats.org/officeDocument/2006/relationships/slide" Target="slides/slide7.xml"/><Relationship Id="rId51" Type="http://schemas.openxmlformats.org/officeDocument/2006/relationships/notesMaster" Target="notesMasters/notesMaster1.xml"/><Relationship Id="rId3" Type="http://schemas.openxmlformats.org/officeDocument/2006/relationships/slide" Target="slides/slide2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917F8BA-CBC7-4DDD-9584-28DF5D46F915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</dgm:pt>
    <dgm:pt modelId="{D305F86C-4EAB-43D3-93B5-6847E0F1EB95}">
      <dgm:prSet phldrT="[Testo]"/>
      <dgm:spPr/>
      <dgm:t>
        <a:bodyPr/>
        <a:lstStyle/>
        <a:p>
          <a:r>
            <a:rPr lang="it-IT" altLang="it-IT" b="1" dirty="0"/>
            <a:t>Reumatologia di primo contatto </a:t>
          </a:r>
          <a:endParaRPr lang="it-IT" dirty="0"/>
        </a:p>
      </dgm:t>
    </dgm:pt>
    <dgm:pt modelId="{1CF95A04-A54F-477F-A7D3-D9DB5D8B4F4A}" type="parTrans" cxnId="{44B1516A-ABE1-452A-A4F7-6B21811C3E1B}">
      <dgm:prSet/>
      <dgm:spPr/>
      <dgm:t>
        <a:bodyPr/>
        <a:lstStyle/>
        <a:p>
          <a:endParaRPr lang="it-IT"/>
        </a:p>
      </dgm:t>
    </dgm:pt>
    <dgm:pt modelId="{4EDCE2AE-78A5-4D32-AA84-2E958417F023}" type="sibTrans" cxnId="{44B1516A-ABE1-452A-A4F7-6B21811C3E1B}">
      <dgm:prSet/>
      <dgm:spPr/>
      <dgm:t>
        <a:bodyPr/>
        <a:lstStyle/>
        <a:p>
          <a:endParaRPr lang="it-IT"/>
        </a:p>
      </dgm:t>
    </dgm:pt>
    <dgm:pt modelId="{B80192A4-D5D7-43E6-9EB2-5C440631D6D4}">
      <dgm:prSet/>
      <dgm:spPr/>
      <dgm:t>
        <a:bodyPr/>
        <a:lstStyle/>
        <a:p>
          <a:r>
            <a:rPr lang="it-IT" altLang="it-IT"/>
            <a:t>Artrosi</a:t>
          </a:r>
          <a:endParaRPr lang="it-IT" altLang="it-IT" dirty="0"/>
        </a:p>
      </dgm:t>
    </dgm:pt>
    <dgm:pt modelId="{D1D98C0A-D970-4640-8706-9F97EFB33FB8}" type="parTrans" cxnId="{01BFF944-6222-4E1C-8492-993C54AE50A0}">
      <dgm:prSet/>
      <dgm:spPr/>
      <dgm:t>
        <a:bodyPr/>
        <a:lstStyle/>
        <a:p>
          <a:endParaRPr lang="it-IT"/>
        </a:p>
      </dgm:t>
    </dgm:pt>
    <dgm:pt modelId="{DDC107C9-AB95-4634-9C11-5D69E82DE7A5}" type="sibTrans" cxnId="{01BFF944-6222-4E1C-8492-993C54AE50A0}">
      <dgm:prSet/>
      <dgm:spPr/>
      <dgm:t>
        <a:bodyPr/>
        <a:lstStyle/>
        <a:p>
          <a:endParaRPr lang="it-IT"/>
        </a:p>
      </dgm:t>
    </dgm:pt>
    <dgm:pt modelId="{FF367DE5-9149-4CE4-9EE1-4C2FF4FC6358}">
      <dgm:prSet/>
      <dgm:spPr/>
      <dgm:t>
        <a:bodyPr/>
        <a:lstStyle/>
        <a:p>
          <a:r>
            <a:rPr lang="it-IT" altLang="it-IT"/>
            <a:t>Lombalgie e altri reumatismi extra-articolari</a:t>
          </a:r>
          <a:endParaRPr lang="it-IT" altLang="it-IT" dirty="0"/>
        </a:p>
      </dgm:t>
    </dgm:pt>
    <dgm:pt modelId="{E9DA24B5-4C1C-4CD2-A2E2-56DD969D9565}" type="parTrans" cxnId="{4783623F-FA3A-4911-917D-5D2D161456E9}">
      <dgm:prSet/>
      <dgm:spPr/>
      <dgm:t>
        <a:bodyPr/>
        <a:lstStyle/>
        <a:p>
          <a:endParaRPr lang="it-IT"/>
        </a:p>
      </dgm:t>
    </dgm:pt>
    <dgm:pt modelId="{F25875B9-F97C-45C1-8679-17D6067D426F}" type="sibTrans" cxnId="{4783623F-FA3A-4911-917D-5D2D161456E9}">
      <dgm:prSet/>
      <dgm:spPr/>
      <dgm:t>
        <a:bodyPr/>
        <a:lstStyle/>
        <a:p>
          <a:endParaRPr lang="it-IT"/>
        </a:p>
      </dgm:t>
    </dgm:pt>
    <dgm:pt modelId="{A5F81129-5C1F-479D-AA42-1FA9766B4477}">
      <dgm:prSet/>
      <dgm:spPr/>
      <dgm:t>
        <a:bodyPr/>
        <a:lstStyle/>
        <a:p>
          <a:r>
            <a:rPr lang="it-IT" altLang="it-IT"/>
            <a:t>Reumatismi extra-articolari localizzati e generalizzati</a:t>
          </a:r>
          <a:endParaRPr lang="it-IT" altLang="it-IT" dirty="0"/>
        </a:p>
      </dgm:t>
    </dgm:pt>
    <dgm:pt modelId="{0E6B108F-895B-4D6C-B943-01535F406D60}" type="parTrans" cxnId="{57A067F8-DEA2-4781-A638-02AD1D6F1E4D}">
      <dgm:prSet/>
      <dgm:spPr/>
      <dgm:t>
        <a:bodyPr/>
        <a:lstStyle/>
        <a:p>
          <a:endParaRPr lang="it-IT"/>
        </a:p>
      </dgm:t>
    </dgm:pt>
    <dgm:pt modelId="{D8CE2B76-FAFE-4CD8-BAD3-A4BDE347867D}" type="sibTrans" cxnId="{57A067F8-DEA2-4781-A638-02AD1D6F1E4D}">
      <dgm:prSet/>
      <dgm:spPr/>
      <dgm:t>
        <a:bodyPr/>
        <a:lstStyle/>
        <a:p>
          <a:endParaRPr lang="it-IT"/>
        </a:p>
      </dgm:t>
    </dgm:pt>
    <dgm:pt modelId="{0979001B-839B-43C4-B767-4B2210DCD0B9}">
      <dgm:prSet/>
      <dgm:spPr/>
      <dgm:t>
        <a:bodyPr/>
        <a:lstStyle/>
        <a:p>
          <a:r>
            <a:rPr lang="it-IT" altLang="it-IT" b="1"/>
            <a:t>Reumatologia di 2° livello</a:t>
          </a:r>
          <a:endParaRPr lang="it-IT" altLang="it-IT" b="1" dirty="0"/>
        </a:p>
      </dgm:t>
    </dgm:pt>
    <dgm:pt modelId="{D661F8CF-B4E9-482A-8773-4C58F5C5E753}" type="parTrans" cxnId="{F4207331-B9DB-4295-B902-4DC9CF1EE7F1}">
      <dgm:prSet/>
      <dgm:spPr/>
      <dgm:t>
        <a:bodyPr/>
        <a:lstStyle/>
        <a:p>
          <a:endParaRPr lang="it-IT"/>
        </a:p>
      </dgm:t>
    </dgm:pt>
    <dgm:pt modelId="{100AA481-5427-49DF-8082-740B30512370}" type="sibTrans" cxnId="{F4207331-B9DB-4295-B902-4DC9CF1EE7F1}">
      <dgm:prSet/>
      <dgm:spPr/>
      <dgm:t>
        <a:bodyPr/>
        <a:lstStyle/>
        <a:p>
          <a:endParaRPr lang="it-IT"/>
        </a:p>
      </dgm:t>
    </dgm:pt>
    <dgm:pt modelId="{4DEAA04F-3514-4DB6-98EB-F320DD73EFDF}">
      <dgm:prSet/>
      <dgm:spPr/>
      <dgm:t>
        <a:bodyPr/>
        <a:lstStyle/>
        <a:p>
          <a:r>
            <a:rPr lang="it-IT" altLang="it-IT"/>
            <a:t>Artriti (Reumatismi infiammatori)</a:t>
          </a:r>
          <a:endParaRPr lang="it-IT" altLang="it-IT" dirty="0"/>
        </a:p>
      </dgm:t>
    </dgm:pt>
    <dgm:pt modelId="{64578B18-AED0-45E4-8040-739AD57513E3}" type="parTrans" cxnId="{12FC8074-080E-42C2-8EAA-A2CF9C41A582}">
      <dgm:prSet/>
      <dgm:spPr/>
      <dgm:t>
        <a:bodyPr/>
        <a:lstStyle/>
        <a:p>
          <a:endParaRPr lang="it-IT"/>
        </a:p>
      </dgm:t>
    </dgm:pt>
    <dgm:pt modelId="{5A71F65B-2F6B-4F7F-8A2A-CA741DF6C225}" type="sibTrans" cxnId="{12FC8074-080E-42C2-8EAA-A2CF9C41A582}">
      <dgm:prSet/>
      <dgm:spPr/>
      <dgm:t>
        <a:bodyPr/>
        <a:lstStyle/>
        <a:p>
          <a:endParaRPr lang="it-IT"/>
        </a:p>
      </dgm:t>
    </dgm:pt>
    <dgm:pt modelId="{935A9095-1F22-428E-8B00-5707C66CF919}">
      <dgm:prSet/>
      <dgm:spPr/>
      <dgm:t>
        <a:bodyPr/>
        <a:lstStyle/>
        <a:p>
          <a:r>
            <a:rPr lang="it-IT" altLang="it-IT"/>
            <a:t>Connettiviti non complicate</a:t>
          </a:r>
          <a:endParaRPr lang="it-IT" altLang="it-IT" dirty="0"/>
        </a:p>
      </dgm:t>
    </dgm:pt>
    <dgm:pt modelId="{C1B0898F-2AFA-41AD-9C90-0522E189BBF2}" type="parTrans" cxnId="{FB4D4603-B508-45FF-8C6A-0E281457FF34}">
      <dgm:prSet/>
      <dgm:spPr/>
      <dgm:t>
        <a:bodyPr/>
        <a:lstStyle/>
        <a:p>
          <a:endParaRPr lang="it-IT"/>
        </a:p>
      </dgm:t>
    </dgm:pt>
    <dgm:pt modelId="{441E9329-EA88-4BE2-ABA9-7A0AE7DCF5D8}" type="sibTrans" cxnId="{FB4D4603-B508-45FF-8C6A-0E281457FF34}">
      <dgm:prSet/>
      <dgm:spPr/>
      <dgm:t>
        <a:bodyPr/>
        <a:lstStyle/>
        <a:p>
          <a:endParaRPr lang="it-IT"/>
        </a:p>
      </dgm:t>
    </dgm:pt>
    <dgm:pt modelId="{246157C8-24D4-4059-A8B7-21222F0477EA}">
      <dgm:prSet/>
      <dgm:spPr/>
      <dgm:t>
        <a:bodyPr/>
        <a:lstStyle/>
        <a:p>
          <a:r>
            <a:rPr lang="it-IT" altLang="it-IT"/>
            <a:t>Osteoporosi</a:t>
          </a:r>
          <a:endParaRPr lang="it-IT" altLang="it-IT" dirty="0"/>
        </a:p>
      </dgm:t>
    </dgm:pt>
    <dgm:pt modelId="{618EDF46-4D86-437C-84E0-9532B48B2E89}" type="parTrans" cxnId="{9121A254-6443-4DFF-ACA8-89395F4B49F7}">
      <dgm:prSet/>
      <dgm:spPr/>
      <dgm:t>
        <a:bodyPr/>
        <a:lstStyle/>
        <a:p>
          <a:endParaRPr lang="it-IT"/>
        </a:p>
      </dgm:t>
    </dgm:pt>
    <dgm:pt modelId="{4041FB64-EF85-4752-978D-B06486E3DCC8}" type="sibTrans" cxnId="{9121A254-6443-4DFF-ACA8-89395F4B49F7}">
      <dgm:prSet/>
      <dgm:spPr/>
      <dgm:t>
        <a:bodyPr/>
        <a:lstStyle/>
        <a:p>
          <a:endParaRPr lang="it-IT"/>
        </a:p>
      </dgm:t>
    </dgm:pt>
    <dgm:pt modelId="{A8BA42A5-F591-435B-AEDD-5217549C1DBF}">
      <dgm:prSet/>
      <dgm:spPr/>
      <dgm:t>
        <a:bodyPr/>
        <a:lstStyle/>
        <a:p>
          <a:r>
            <a:rPr lang="it-IT" altLang="it-IT" b="1"/>
            <a:t>Reumatologia di 3° livello</a:t>
          </a:r>
          <a:endParaRPr lang="it-IT" altLang="it-IT" b="1" dirty="0"/>
        </a:p>
      </dgm:t>
    </dgm:pt>
    <dgm:pt modelId="{161258F4-73BD-49B1-B8AF-9E798F05DD40}" type="parTrans" cxnId="{89878EFD-9FB6-4B07-8D4B-B40A02F7AB15}">
      <dgm:prSet/>
      <dgm:spPr/>
      <dgm:t>
        <a:bodyPr/>
        <a:lstStyle/>
        <a:p>
          <a:endParaRPr lang="it-IT"/>
        </a:p>
      </dgm:t>
    </dgm:pt>
    <dgm:pt modelId="{EE9C1A2F-151A-414F-9167-AF7561DA843E}" type="sibTrans" cxnId="{89878EFD-9FB6-4B07-8D4B-B40A02F7AB15}">
      <dgm:prSet/>
      <dgm:spPr/>
      <dgm:t>
        <a:bodyPr/>
        <a:lstStyle/>
        <a:p>
          <a:endParaRPr lang="it-IT"/>
        </a:p>
      </dgm:t>
    </dgm:pt>
    <dgm:pt modelId="{5C94E5BE-8C7C-4556-9BA0-A794948FBE1A}">
      <dgm:prSet/>
      <dgm:spPr/>
      <dgm:t>
        <a:bodyPr/>
        <a:lstStyle/>
        <a:p>
          <a:r>
            <a:rPr lang="it-IT" altLang="it-IT"/>
            <a:t>Malattie sistemiche AI complicate</a:t>
          </a:r>
          <a:endParaRPr lang="it-IT" altLang="it-IT" dirty="0"/>
        </a:p>
      </dgm:t>
    </dgm:pt>
    <dgm:pt modelId="{5B2E7932-9FBB-48E4-A4F3-F2A405651AE2}" type="parTrans" cxnId="{B77D49A3-40BE-4458-AF16-921439D23650}">
      <dgm:prSet/>
      <dgm:spPr/>
      <dgm:t>
        <a:bodyPr/>
        <a:lstStyle/>
        <a:p>
          <a:endParaRPr lang="it-IT"/>
        </a:p>
      </dgm:t>
    </dgm:pt>
    <dgm:pt modelId="{3F922E0A-914E-43E2-B80F-312D6AA911EF}" type="sibTrans" cxnId="{B77D49A3-40BE-4458-AF16-921439D23650}">
      <dgm:prSet/>
      <dgm:spPr/>
      <dgm:t>
        <a:bodyPr/>
        <a:lstStyle/>
        <a:p>
          <a:endParaRPr lang="it-IT"/>
        </a:p>
      </dgm:t>
    </dgm:pt>
    <dgm:pt modelId="{AF7EE05B-B5E0-49C7-BCFE-59B6C4186903}">
      <dgm:prSet/>
      <dgm:spPr/>
      <dgm:t>
        <a:bodyPr/>
        <a:lstStyle/>
        <a:p>
          <a:r>
            <a:rPr lang="it-IT" altLang="it-IT"/>
            <a:t>Artriti settiche</a:t>
          </a:r>
          <a:endParaRPr lang="it-IT" altLang="it-IT" dirty="0"/>
        </a:p>
      </dgm:t>
    </dgm:pt>
    <dgm:pt modelId="{1E6001ED-809B-4EBF-A635-EED0D2F9C603}" type="parTrans" cxnId="{808568D9-4E01-491D-8A6B-846522278809}">
      <dgm:prSet/>
      <dgm:spPr/>
      <dgm:t>
        <a:bodyPr/>
        <a:lstStyle/>
        <a:p>
          <a:endParaRPr lang="it-IT"/>
        </a:p>
      </dgm:t>
    </dgm:pt>
    <dgm:pt modelId="{6CE5854D-833B-4F06-8745-2B4D8B93F548}" type="sibTrans" cxnId="{808568D9-4E01-491D-8A6B-846522278809}">
      <dgm:prSet/>
      <dgm:spPr/>
      <dgm:t>
        <a:bodyPr/>
        <a:lstStyle/>
        <a:p>
          <a:endParaRPr lang="it-IT"/>
        </a:p>
      </dgm:t>
    </dgm:pt>
    <dgm:pt modelId="{E83B9404-6996-45A9-995F-6CF044620C7B}">
      <dgm:prSet/>
      <dgm:spPr/>
      <dgm:t>
        <a:bodyPr/>
        <a:lstStyle/>
        <a:p>
          <a:r>
            <a:rPr lang="it-IT" altLang="it-IT"/>
            <a:t>Artriti refrattarie al trattamento</a:t>
          </a:r>
          <a:endParaRPr lang="it-IT" altLang="it-IT" dirty="0"/>
        </a:p>
      </dgm:t>
    </dgm:pt>
    <dgm:pt modelId="{81E40184-17F2-432F-98A4-1A068D4D1EF3}" type="parTrans" cxnId="{8B03B7E4-C238-452E-8990-38B185158B41}">
      <dgm:prSet/>
      <dgm:spPr/>
      <dgm:t>
        <a:bodyPr/>
        <a:lstStyle/>
        <a:p>
          <a:endParaRPr lang="it-IT"/>
        </a:p>
      </dgm:t>
    </dgm:pt>
    <dgm:pt modelId="{415C6D05-C6B0-4A4B-B34F-7863810A6748}" type="sibTrans" cxnId="{8B03B7E4-C238-452E-8990-38B185158B41}">
      <dgm:prSet/>
      <dgm:spPr/>
      <dgm:t>
        <a:bodyPr/>
        <a:lstStyle/>
        <a:p>
          <a:endParaRPr lang="it-IT"/>
        </a:p>
      </dgm:t>
    </dgm:pt>
    <dgm:pt modelId="{DCB10715-8946-468D-9046-6A2A9F1BF1EA}">
      <dgm:prSet/>
      <dgm:spPr/>
      <dgm:t>
        <a:bodyPr/>
        <a:lstStyle/>
        <a:p>
          <a:r>
            <a:rPr lang="it-IT" altLang="it-IT"/>
            <a:t>Definizione diagnostico/terapeutica di casi complessi che necessitano di interazioni multidisciplinari</a:t>
          </a:r>
          <a:endParaRPr lang="it-IT" altLang="it-IT" dirty="0"/>
        </a:p>
      </dgm:t>
    </dgm:pt>
    <dgm:pt modelId="{D6B97368-F710-4A6B-8C50-101C82A7786F}" type="parTrans" cxnId="{33F74AB9-5880-4227-A2A7-2909E29A93D5}">
      <dgm:prSet/>
      <dgm:spPr/>
      <dgm:t>
        <a:bodyPr/>
        <a:lstStyle/>
        <a:p>
          <a:endParaRPr lang="it-IT"/>
        </a:p>
      </dgm:t>
    </dgm:pt>
    <dgm:pt modelId="{F157B4FA-CA5A-4CE0-825F-3622241CCA6D}" type="sibTrans" cxnId="{33F74AB9-5880-4227-A2A7-2909E29A93D5}">
      <dgm:prSet/>
      <dgm:spPr/>
      <dgm:t>
        <a:bodyPr/>
        <a:lstStyle/>
        <a:p>
          <a:endParaRPr lang="it-IT"/>
        </a:p>
      </dgm:t>
    </dgm:pt>
    <dgm:pt modelId="{C55FB997-370A-40F6-8656-ED52BB67D7E8}">
      <dgm:prSet/>
      <dgm:spPr/>
      <dgm:t>
        <a:bodyPr/>
        <a:lstStyle/>
        <a:p>
          <a:r>
            <a:rPr lang="it-IT" altLang="it-IT"/>
            <a:t>Malattie rare</a:t>
          </a:r>
          <a:endParaRPr lang="it-IT" altLang="it-IT" dirty="0"/>
        </a:p>
      </dgm:t>
    </dgm:pt>
    <dgm:pt modelId="{EAF3D511-DA17-4DC5-819F-C4DE17D97605}" type="parTrans" cxnId="{9821DED1-928E-469B-BC97-51138C6D1CCA}">
      <dgm:prSet/>
      <dgm:spPr/>
      <dgm:t>
        <a:bodyPr/>
        <a:lstStyle/>
        <a:p>
          <a:endParaRPr lang="it-IT"/>
        </a:p>
      </dgm:t>
    </dgm:pt>
    <dgm:pt modelId="{0FA68F36-4048-4681-87E5-D53B9FB9BAE9}" type="sibTrans" cxnId="{9821DED1-928E-469B-BC97-51138C6D1CCA}">
      <dgm:prSet/>
      <dgm:spPr/>
      <dgm:t>
        <a:bodyPr/>
        <a:lstStyle/>
        <a:p>
          <a:endParaRPr lang="it-IT"/>
        </a:p>
      </dgm:t>
    </dgm:pt>
    <dgm:pt modelId="{EF307C67-1418-4C16-817A-4FA152523D8A}" type="pres">
      <dgm:prSet presAssocID="{F917F8BA-CBC7-4DDD-9584-28DF5D46F915}" presName="linear" presStyleCnt="0">
        <dgm:presLayoutVars>
          <dgm:dir/>
          <dgm:animLvl val="lvl"/>
          <dgm:resizeHandles val="exact"/>
        </dgm:presLayoutVars>
      </dgm:prSet>
      <dgm:spPr/>
    </dgm:pt>
    <dgm:pt modelId="{E50E9164-E64C-4AEB-BE13-0D05A4027DE7}" type="pres">
      <dgm:prSet presAssocID="{D305F86C-4EAB-43D3-93B5-6847E0F1EB95}" presName="parentLin" presStyleCnt="0"/>
      <dgm:spPr/>
    </dgm:pt>
    <dgm:pt modelId="{043682CE-4F50-416E-BA31-E4D30D9CBD57}" type="pres">
      <dgm:prSet presAssocID="{D305F86C-4EAB-43D3-93B5-6847E0F1EB95}" presName="parentLeftMargin" presStyleLbl="node1" presStyleIdx="0" presStyleCnt="3"/>
      <dgm:spPr/>
    </dgm:pt>
    <dgm:pt modelId="{6958BC30-B651-4812-A727-B1360CC0B0E4}" type="pres">
      <dgm:prSet presAssocID="{D305F86C-4EAB-43D3-93B5-6847E0F1EB95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5991B496-B9EA-434A-8408-399C47C2CDE8}" type="pres">
      <dgm:prSet presAssocID="{D305F86C-4EAB-43D3-93B5-6847E0F1EB95}" presName="negativeSpace" presStyleCnt="0"/>
      <dgm:spPr/>
    </dgm:pt>
    <dgm:pt modelId="{7626EC5E-F86E-4679-B8A0-649C7D36CC13}" type="pres">
      <dgm:prSet presAssocID="{D305F86C-4EAB-43D3-93B5-6847E0F1EB95}" presName="childText" presStyleLbl="conFgAcc1" presStyleIdx="0" presStyleCnt="3">
        <dgm:presLayoutVars>
          <dgm:bulletEnabled val="1"/>
        </dgm:presLayoutVars>
      </dgm:prSet>
      <dgm:spPr/>
    </dgm:pt>
    <dgm:pt modelId="{F54611AD-E0BA-425C-B6FA-4E90BC9F5C0E}" type="pres">
      <dgm:prSet presAssocID="{4EDCE2AE-78A5-4D32-AA84-2E958417F023}" presName="spaceBetweenRectangles" presStyleCnt="0"/>
      <dgm:spPr/>
    </dgm:pt>
    <dgm:pt modelId="{BDF80DCD-04BD-4AEB-9B5C-504FA0B12FD9}" type="pres">
      <dgm:prSet presAssocID="{0979001B-839B-43C4-B767-4B2210DCD0B9}" presName="parentLin" presStyleCnt="0"/>
      <dgm:spPr/>
    </dgm:pt>
    <dgm:pt modelId="{ECF4D771-FBA9-40B1-9BDC-6EC1CCB9DA21}" type="pres">
      <dgm:prSet presAssocID="{0979001B-839B-43C4-B767-4B2210DCD0B9}" presName="parentLeftMargin" presStyleLbl="node1" presStyleIdx="0" presStyleCnt="3"/>
      <dgm:spPr/>
    </dgm:pt>
    <dgm:pt modelId="{CC3B34CE-4A73-4F32-91CF-25CD98532F6C}" type="pres">
      <dgm:prSet presAssocID="{0979001B-839B-43C4-B767-4B2210DCD0B9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5EA2CBF8-08F4-4384-A91F-781354939032}" type="pres">
      <dgm:prSet presAssocID="{0979001B-839B-43C4-B767-4B2210DCD0B9}" presName="negativeSpace" presStyleCnt="0"/>
      <dgm:spPr/>
    </dgm:pt>
    <dgm:pt modelId="{440DAAC3-3DA5-4B82-A6FA-CA76BB3AAE3B}" type="pres">
      <dgm:prSet presAssocID="{0979001B-839B-43C4-B767-4B2210DCD0B9}" presName="childText" presStyleLbl="conFgAcc1" presStyleIdx="1" presStyleCnt="3">
        <dgm:presLayoutVars>
          <dgm:bulletEnabled val="1"/>
        </dgm:presLayoutVars>
      </dgm:prSet>
      <dgm:spPr/>
    </dgm:pt>
    <dgm:pt modelId="{40EA7CAA-3228-4292-B6B9-E4CDC74E8785}" type="pres">
      <dgm:prSet presAssocID="{100AA481-5427-49DF-8082-740B30512370}" presName="spaceBetweenRectangles" presStyleCnt="0"/>
      <dgm:spPr/>
    </dgm:pt>
    <dgm:pt modelId="{BEAEF6FE-6686-4A42-927C-CB1CF98F0E57}" type="pres">
      <dgm:prSet presAssocID="{A8BA42A5-F591-435B-AEDD-5217549C1DBF}" presName="parentLin" presStyleCnt="0"/>
      <dgm:spPr/>
    </dgm:pt>
    <dgm:pt modelId="{AE9956C8-E8B7-401A-8A49-A220987BD1F9}" type="pres">
      <dgm:prSet presAssocID="{A8BA42A5-F591-435B-AEDD-5217549C1DBF}" presName="parentLeftMargin" presStyleLbl="node1" presStyleIdx="1" presStyleCnt="3"/>
      <dgm:spPr/>
    </dgm:pt>
    <dgm:pt modelId="{B3D54F09-A049-4EE7-BDB4-D8D3C94C8743}" type="pres">
      <dgm:prSet presAssocID="{A8BA42A5-F591-435B-AEDD-5217549C1DBF}" presName="parentText" presStyleLbl="node1" presStyleIdx="2" presStyleCnt="3">
        <dgm:presLayoutVars>
          <dgm:chMax val="0"/>
          <dgm:bulletEnabled val="1"/>
        </dgm:presLayoutVars>
      </dgm:prSet>
      <dgm:spPr/>
    </dgm:pt>
    <dgm:pt modelId="{642F4797-14E5-43F2-B0B6-E3C3A3F94C40}" type="pres">
      <dgm:prSet presAssocID="{A8BA42A5-F591-435B-AEDD-5217549C1DBF}" presName="negativeSpace" presStyleCnt="0"/>
      <dgm:spPr/>
    </dgm:pt>
    <dgm:pt modelId="{5DD7F1F6-770E-4E07-8E9D-43E4494B3B95}" type="pres">
      <dgm:prSet presAssocID="{A8BA42A5-F591-435B-AEDD-5217549C1DBF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FB4D4603-B508-45FF-8C6A-0E281457FF34}" srcId="{0979001B-839B-43C4-B767-4B2210DCD0B9}" destId="{935A9095-1F22-428E-8B00-5707C66CF919}" srcOrd="1" destOrd="0" parTransId="{C1B0898F-2AFA-41AD-9C90-0522E189BBF2}" sibTransId="{441E9329-EA88-4BE2-ABA9-7A0AE7DCF5D8}"/>
    <dgm:cxn modelId="{DBF2500B-69E0-4751-B422-27C51331CF0E}" type="presOf" srcId="{B80192A4-D5D7-43E6-9EB2-5C440631D6D4}" destId="{7626EC5E-F86E-4679-B8A0-649C7D36CC13}" srcOrd="0" destOrd="0" presId="urn:microsoft.com/office/officeart/2005/8/layout/list1"/>
    <dgm:cxn modelId="{BF419D2F-BEF5-4BA2-8D77-6FDF631B1DB9}" type="presOf" srcId="{F917F8BA-CBC7-4DDD-9584-28DF5D46F915}" destId="{EF307C67-1418-4C16-817A-4FA152523D8A}" srcOrd="0" destOrd="0" presId="urn:microsoft.com/office/officeart/2005/8/layout/list1"/>
    <dgm:cxn modelId="{F4207331-B9DB-4295-B902-4DC9CF1EE7F1}" srcId="{F917F8BA-CBC7-4DDD-9584-28DF5D46F915}" destId="{0979001B-839B-43C4-B767-4B2210DCD0B9}" srcOrd="1" destOrd="0" parTransId="{D661F8CF-B4E9-482A-8773-4C58F5C5E753}" sibTransId="{100AA481-5427-49DF-8082-740B30512370}"/>
    <dgm:cxn modelId="{DBC0053B-43C0-4049-BFF0-353DA48BF03C}" type="presOf" srcId="{0979001B-839B-43C4-B767-4B2210DCD0B9}" destId="{ECF4D771-FBA9-40B1-9BDC-6EC1CCB9DA21}" srcOrd="0" destOrd="0" presId="urn:microsoft.com/office/officeart/2005/8/layout/list1"/>
    <dgm:cxn modelId="{94A9A23E-9FBD-4C9B-B81E-E9059792F55C}" type="presOf" srcId="{5C94E5BE-8C7C-4556-9BA0-A794948FBE1A}" destId="{5DD7F1F6-770E-4E07-8E9D-43E4494B3B95}" srcOrd="0" destOrd="0" presId="urn:microsoft.com/office/officeart/2005/8/layout/list1"/>
    <dgm:cxn modelId="{4783623F-FA3A-4911-917D-5D2D161456E9}" srcId="{D305F86C-4EAB-43D3-93B5-6847E0F1EB95}" destId="{FF367DE5-9149-4CE4-9EE1-4C2FF4FC6358}" srcOrd="1" destOrd="0" parTransId="{E9DA24B5-4C1C-4CD2-A2E2-56DD969D9565}" sibTransId="{F25875B9-F97C-45C1-8679-17D6067D426F}"/>
    <dgm:cxn modelId="{AC4C2242-5317-4F8E-827C-668F3F9C9249}" type="presOf" srcId="{A5F81129-5C1F-479D-AA42-1FA9766B4477}" destId="{7626EC5E-F86E-4679-B8A0-649C7D36CC13}" srcOrd="0" destOrd="2" presId="urn:microsoft.com/office/officeart/2005/8/layout/list1"/>
    <dgm:cxn modelId="{01BFF944-6222-4E1C-8492-993C54AE50A0}" srcId="{D305F86C-4EAB-43D3-93B5-6847E0F1EB95}" destId="{B80192A4-D5D7-43E6-9EB2-5C440631D6D4}" srcOrd="0" destOrd="0" parTransId="{D1D98C0A-D970-4640-8706-9F97EFB33FB8}" sibTransId="{DDC107C9-AB95-4634-9C11-5D69E82DE7A5}"/>
    <dgm:cxn modelId="{44B1516A-ABE1-452A-A4F7-6B21811C3E1B}" srcId="{F917F8BA-CBC7-4DDD-9584-28DF5D46F915}" destId="{D305F86C-4EAB-43D3-93B5-6847E0F1EB95}" srcOrd="0" destOrd="0" parTransId="{1CF95A04-A54F-477F-A7D3-D9DB5D8B4F4A}" sibTransId="{4EDCE2AE-78A5-4D32-AA84-2E958417F023}"/>
    <dgm:cxn modelId="{02D5546C-32B8-4B51-86A1-E7CA0FD8C169}" type="presOf" srcId="{935A9095-1F22-428E-8B00-5707C66CF919}" destId="{440DAAC3-3DA5-4B82-A6FA-CA76BB3AAE3B}" srcOrd="0" destOrd="1" presId="urn:microsoft.com/office/officeart/2005/8/layout/list1"/>
    <dgm:cxn modelId="{EF12974D-D659-4FDA-BE52-22FAA05F3C41}" type="presOf" srcId="{D305F86C-4EAB-43D3-93B5-6847E0F1EB95}" destId="{6958BC30-B651-4812-A727-B1360CC0B0E4}" srcOrd="1" destOrd="0" presId="urn:microsoft.com/office/officeart/2005/8/layout/list1"/>
    <dgm:cxn modelId="{57426B52-DD30-47AD-BC09-83FA0BD1C8B1}" type="presOf" srcId="{4DEAA04F-3514-4DB6-98EB-F320DD73EFDF}" destId="{440DAAC3-3DA5-4B82-A6FA-CA76BB3AAE3B}" srcOrd="0" destOrd="0" presId="urn:microsoft.com/office/officeart/2005/8/layout/list1"/>
    <dgm:cxn modelId="{33E6B053-0F19-4985-830E-7293CC1553C1}" type="presOf" srcId="{A8BA42A5-F591-435B-AEDD-5217549C1DBF}" destId="{B3D54F09-A049-4EE7-BDB4-D8D3C94C8743}" srcOrd="1" destOrd="0" presId="urn:microsoft.com/office/officeart/2005/8/layout/list1"/>
    <dgm:cxn modelId="{12FC8074-080E-42C2-8EAA-A2CF9C41A582}" srcId="{0979001B-839B-43C4-B767-4B2210DCD0B9}" destId="{4DEAA04F-3514-4DB6-98EB-F320DD73EFDF}" srcOrd="0" destOrd="0" parTransId="{64578B18-AED0-45E4-8040-739AD57513E3}" sibTransId="{5A71F65B-2F6B-4F7F-8A2A-CA741DF6C225}"/>
    <dgm:cxn modelId="{9121A254-6443-4DFF-ACA8-89395F4B49F7}" srcId="{0979001B-839B-43C4-B767-4B2210DCD0B9}" destId="{246157C8-24D4-4059-A8B7-21222F0477EA}" srcOrd="2" destOrd="0" parTransId="{618EDF46-4D86-437C-84E0-9532B48B2E89}" sibTransId="{4041FB64-EF85-4752-978D-B06486E3DCC8}"/>
    <dgm:cxn modelId="{360D1D55-3A05-4CBD-B57A-0C3764803C35}" type="presOf" srcId="{DCB10715-8946-468D-9046-6A2A9F1BF1EA}" destId="{5DD7F1F6-770E-4E07-8E9D-43E4494B3B95}" srcOrd="0" destOrd="3" presId="urn:microsoft.com/office/officeart/2005/8/layout/list1"/>
    <dgm:cxn modelId="{5093DE59-3F85-4580-88E6-C1277ECF235D}" type="presOf" srcId="{0979001B-839B-43C4-B767-4B2210DCD0B9}" destId="{CC3B34CE-4A73-4F32-91CF-25CD98532F6C}" srcOrd="1" destOrd="0" presId="urn:microsoft.com/office/officeart/2005/8/layout/list1"/>
    <dgm:cxn modelId="{1521247E-DE42-46AC-BE95-7827AF7BC3BD}" type="presOf" srcId="{A8BA42A5-F591-435B-AEDD-5217549C1DBF}" destId="{AE9956C8-E8B7-401A-8A49-A220987BD1F9}" srcOrd="0" destOrd="0" presId="urn:microsoft.com/office/officeart/2005/8/layout/list1"/>
    <dgm:cxn modelId="{B77D49A3-40BE-4458-AF16-921439D23650}" srcId="{A8BA42A5-F591-435B-AEDD-5217549C1DBF}" destId="{5C94E5BE-8C7C-4556-9BA0-A794948FBE1A}" srcOrd="0" destOrd="0" parTransId="{5B2E7932-9FBB-48E4-A4F3-F2A405651AE2}" sibTransId="{3F922E0A-914E-43E2-B80F-312D6AA911EF}"/>
    <dgm:cxn modelId="{75AB84B7-01C8-4B14-A070-496673FF3263}" type="presOf" srcId="{AF7EE05B-B5E0-49C7-BCFE-59B6C4186903}" destId="{5DD7F1F6-770E-4E07-8E9D-43E4494B3B95}" srcOrd="0" destOrd="1" presId="urn:microsoft.com/office/officeart/2005/8/layout/list1"/>
    <dgm:cxn modelId="{33F74AB9-5880-4227-A2A7-2909E29A93D5}" srcId="{A8BA42A5-F591-435B-AEDD-5217549C1DBF}" destId="{DCB10715-8946-468D-9046-6A2A9F1BF1EA}" srcOrd="3" destOrd="0" parTransId="{D6B97368-F710-4A6B-8C50-101C82A7786F}" sibTransId="{F157B4FA-CA5A-4CE0-825F-3622241CCA6D}"/>
    <dgm:cxn modelId="{97AB05C1-0645-4827-910D-593413C88755}" type="presOf" srcId="{C55FB997-370A-40F6-8656-ED52BB67D7E8}" destId="{5DD7F1F6-770E-4E07-8E9D-43E4494B3B95}" srcOrd="0" destOrd="4" presId="urn:microsoft.com/office/officeart/2005/8/layout/list1"/>
    <dgm:cxn modelId="{79F37FC1-4973-4595-A63D-299D0990DFBE}" type="presOf" srcId="{246157C8-24D4-4059-A8B7-21222F0477EA}" destId="{440DAAC3-3DA5-4B82-A6FA-CA76BB3AAE3B}" srcOrd="0" destOrd="2" presId="urn:microsoft.com/office/officeart/2005/8/layout/list1"/>
    <dgm:cxn modelId="{7D07E4C2-B2B5-41C5-9546-ECE44616F131}" type="presOf" srcId="{D305F86C-4EAB-43D3-93B5-6847E0F1EB95}" destId="{043682CE-4F50-416E-BA31-E4D30D9CBD57}" srcOrd="0" destOrd="0" presId="urn:microsoft.com/office/officeart/2005/8/layout/list1"/>
    <dgm:cxn modelId="{9821DED1-928E-469B-BC97-51138C6D1CCA}" srcId="{A8BA42A5-F591-435B-AEDD-5217549C1DBF}" destId="{C55FB997-370A-40F6-8656-ED52BB67D7E8}" srcOrd="4" destOrd="0" parTransId="{EAF3D511-DA17-4DC5-819F-C4DE17D97605}" sibTransId="{0FA68F36-4048-4681-87E5-D53B9FB9BAE9}"/>
    <dgm:cxn modelId="{92C765D4-27E3-4DD5-95F9-9B94499CD7CE}" type="presOf" srcId="{FF367DE5-9149-4CE4-9EE1-4C2FF4FC6358}" destId="{7626EC5E-F86E-4679-B8A0-649C7D36CC13}" srcOrd="0" destOrd="1" presId="urn:microsoft.com/office/officeart/2005/8/layout/list1"/>
    <dgm:cxn modelId="{808568D9-4E01-491D-8A6B-846522278809}" srcId="{A8BA42A5-F591-435B-AEDD-5217549C1DBF}" destId="{AF7EE05B-B5E0-49C7-BCFE-59B6C4186903}" srcOrd="1" destOrd="0" parTransId="{1E6001ED-809B-4EBF-A635-EED0D2F9C603}" sibTransId="{6CE5854D-833B-4F06-8745-2B4D8B93F548}"/>
    <dgm:cxn modelId="{8B03B7E4-C238-452E-8990-38B185158B41}" srcId="{A8BA42A5-F591-435B-AEDD-5217549C1DBF}" destId="{E83B9404-6996-45A9-995F-6CF044620C7B}" srcOrd="2" destOrd="0" parTransId="{81E40184-17F2-432F-98A4-1A068D4D1EF3}" sibTransId="{415C6D05-C6B0-4A4B-B34F-7863810A6748}"/>
    <dgm:cxn modelId="{303B20ED-6C55-411C-B9E1-8DD135B1184A}" type="presOf" srcId="{E83B9404-6996-45A9-995F-6CF044620C7B}" destId="{5DD7F1F6-770E-4E07-8E9D-43E4494B3B95}" srcOrd="0" destOrd="2" presId="urn:microsoft.com/office/officeart/2005/8/layout/list1"/>
    <dgm:cxn modelId="{57A067F8-DEA2-4781-A638-02AD1D6F1E4D}" srcId="{D305F86C-4EAB-43D3-93B5-6847E0F1EB95}" destId="{A5F81129-5C1F-479D-AA42-1FA9766B4477}" srcOrd="2" destOrd="0" parTransId="{0E6B108F-895B-4D6C-B943-01535F406D60}" sibTransId="{D8CE2B76-FAFE-4CD8-BAD3-A4BDE347867D}"/>
    <dgm:cxn modelId="{89878EFD-9FB6-4B07-8D4B-B40A02F7AB15}" srcId="{F917F8BA-CBC7-4DDD-9584-28DF5D46F915}" destId="{A8BA42A5-F591-435B-AEDD-5217549C1DBF}" srcOrd="2" destOrd="0" parTransId="{161258F4-73BD-49B1-B8AF-9E798F05DD40}" sibTransId="{EE9C1A2F-151A-414F-9167-AF7561DA843E}"/>
    <dgm:cxn modelId="{33B04DD5-243E-4C6D-B1CE-273C74982910}" type="presParOf" srcId="{EF307C67-1418-4C16-817A-4FA152523D8A}" destId="{E50E9164-E64C-4AEB-BE13-0D05A4027DE7}" srcOrd="0" destOrd="0" presId="urn:microsoft.com/office/officeart/2005/8/layout/list1"/>
    <dgm:cxn modelId="{B32EF6C5-982E-471F-9AE2-1DF985C4CD0D}" type="presParOf" srcId="{E50E9164-E64C-4AEB-BE13-0D05A4027DE7}" destId="{043682CE-4F50-416E-BA31-E4D30D9CBD57}" srcOrd="0" destOrd="0" presId="urn:microsoft.com/office/officeart/2005/8/layout/list1"/>
    <dgm:cxn modelId="{D28276DB-C386-444E-BFB4-454B476B2BE7}" type="presParOf" srcId="{E50E9164-E64C-4AEB-BE13-0D05A4027DE7}" destId="{6958BC30-B651-4812-A727-B1360CC0B0E4}" srcOrd="1" destOrd="0" presId="urn:microsoft.com/office/officeart/2005/8/layout/list1"/>
    <dgm:cxn modelId="{FE5AA236-1BE2-4DF3-8011-D37AF87AB55A}" type="presParOf" srcId="{EF307C67-1418-4C16-817A-4FA152523D8A}" destId="{5991B496-B9EA-434A-8408-399C47C2CDE8}" srcOrd="1" destOrd="0" presId="urn:microsoft.com/office/officeart/2005/8/layout/list1"/>
    <dgm:cxn modelId="{B9E342A3-5BD5-4CD5-AD7E-6C1033872AFA}" type="presParOf" srcId="{EF307C67-1418-4C16-817A-4FA152523D8A}" destId="{7626EC5E-F86E-4679-B8A0-649C7D36CC13}" srcOrd="2" destOrd="0" presId="urn:microsoft.com/office/officeart/2005/8/layout/list1"/>
    <dgm:cxn modelId="{7818E788-D419-42FA-AD0E-30E5A0EED12E}" type="presParOf" srcId="{EF307C67-1418-4C16-817A-4FA152523D8A}" destId="{F54611AD-E0BA-425C-B6FA-4E90BC9F5C0E}" srcOrd="3" destOrd="0" presId="urn:microsoft.com/office/officeart/2005/8/layout/list1"/>
    <dgm:cxn modelId="{3692ACE8-D8CC-4366-91DC-A4A58835BF06}" type="presParOf" srcId="{EF307C67-1418-4C16-817A-4FA152523D8A}" destId="{BDF80DCD-04BD-4AEB-9B5C-504FA0B12FD9}" srcOrd="4" destOrd="0" presId="urn:microsoft.com/office/officeart/2005/8/layout/list1"/>
    <dgm:cxn modelId="{C1E590C5-D225-4A9E-9984-E3B815BEA038}" type="presParOf" srcId="{BDF80DCD-04BD-4AEB-9B5C-504FA0B12FD9}" destId="{ECF4D771-FBA9-40B1-9BDC-6EC1CCB9DA21}" srcOrd="0" destOrd="0" presId="urn:microsoft.com/office/officeart/2005/8/layout/list1"/>
    <dgm:cxn modelId="{FCABEB7A-D875-445C-8B1D-3D870D3F7E56}" type="presParOf" srcId="{BDF80DCD-04BD-4AEB-9B5C-504FA0B12FD9}" destId="{CC3B34CE-4A73-4F32-91CF-25CD98532F6C}" srcOrd="1" destOrd="0" presId="urn:microsoft.com/office/officeart/2005/8/layout/list1"/>
    <dgm:cxn modelId="{EA95C405-6A87-44C5-B8C6-EF0341F595A8}" type="presParOf" srcId="{EF307C67-1418-4C16-817A-4FA152523D8A}" destId="{5EA2CBF8-08F4-4384-A91F-781354939032}" srcOrd="5" destOrd="0" presId="urn:microsoft.com/office/officeart/2005/8/layout/list1"/>
    <dgm:cxn modelId="{72A9E601-4FFD-4B1E-B670-489F02E43302}" type="presParOf" srcId="{EF307C67-1418-4C16-817A-4FA152523D8A}" destId="{440DAAC3-3DA5-4B82-A6FA-CA76BB3AAE3B}" srcOrd="6" destOrd="0" presId="urn:microsoft.com/office/officeart/2005/8/layout/list1"/>
    <dgm:cxn modelId="{D93E27B4-B6CE-4E91-91BF-855D0795A45E}" type="presParOf" srcId="{EF307C67-1418-4C16-817A-4FA152523D8A}" destId="{40EA7CAA-3228-4292-B6B9-E4CDC74E8785}" srcOrd="7" destOrd="0" presId="urn:microsoft.com/office/officeart/2005/8/layout/list1"/>
    <dgm:cxn modelId="{1233D18E-60C3-4DCA-ACD1-C5F7BF64703C}" type="presParOf" srcId="{EF307C67-1418-4C16-817A-4FA152523D8A}" destId="{BEAEF6FE-6686-4A42-927C-CB1CF98F0E57}" srcOrd="8" destOrd="0" presId="urn:microsoft.com/office/officeart/2005/8/layout/list1"/>
    <dgm:cxn modelId="{36DB6BA0-4AB5-4AD0-99DA-CD4BAC541B81}" type="presParOf" srcId="{BEAEF6FE-6686-4A42-927C-CB1CF98F0E57}" destId="{AE9956C8-E8B7-401A-8A49-A220987BD1F9}" srcOrd="0" destOrd="0" presId="urn:microsoft.com/office/officeart/2005/8/layout/list1"/>
    <dgm:cxn modelId="{AA0CC5C6-B134-4E20-97D2-1000028B828A}" type="presParOf" srcId="{BEAEF6FE-6686-4A42-927C-CB1CF98F0E57}" destId="{B3D54F09-A049-4EE7-BDB4-D8D3C94C8743}" srcOrd="1" destOrd="0" presId="urn:microsoft.com/office/officeart/2005/8/layout/list1"/>
    <dgm:cxn modelId="{50F135E6-5AC7-46B1-AB23-D3D2E0058A9C}" type="presParOf" srcId="{EF307C67-1418-4C16-817A-4FA152523D8A}" destId="{642F4797-14E5-43F2-B0B6-E3C3A3F94C40}" srcOrd="9" destOrd="0" presId="urn:microsoft.com/office/officeart/2005/8/layout/list1"/>
    <dgm:cxn modelId="{848EC6D8-3680-4772-B4AA-F9950FAD9759}" type="presParOf" srcId="{EF307C67-1418-4C16-817A-4FA152523D8A}" destId="{5DD7F1F6-770E-4E07-8E9D-43E4494B3B95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AB32930-6647-43A0-878B-32F982369741}" type="doc">
      <dgm:prSet loTypeId="urn:microsoft.com/office/officeart/2005/8/layout/hProcess7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it-IT"/>
        </a:p>
      </dgm:t>
    </dgm:pt>
    <dgm:pt modelId="{2DEE3257-1A5A-4CF1-A96C-920DCCCE71C5}">
      <dgm:prSet phldrT="[Testo]"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it-IT" altLang="it-IT" b="1" dirty="0"/>
            <a:t>Knowledge</a:t>
          </a:r>
          <a:endParaRPr lang="it-IT" dirty="0"/>
        </a:p>
      </dgm:t>
    </dgm:pt>
    <dgm:pt modelId="{F55FCB19-F408-4D05-B8FB-21C659F6DF76}" type="parTrans" cxnId="{8114D91D-089D-4DD6-B0EA-0DA4C467FED0}">
      <dgm:prSet/>
      <dgm:spPr/>
      <dgm:t>
        <a:bodyPr/>
        <a:lstStyle/>
        <a:p>
          <a:endParaRPr lang="it-IT"/>
        </a:p>
      </dgm:t>
    </dgm:pt>
    <dgm:pt modelId="{727BEF76-D0CA-4755-936B-FD1EC0F56EE1}" type="sibTrans" cxnId="{8114D91D-089D-4DD6-B0EA-0DA4C467FED0}">
      <dgm:prSet/>
      <dgm:spPr/>
      <dgm:t>
        <a:bodyPr/>
        <a:lstStyle/>
        <a:p>
          <a:endParaRPr lang="it-IT"/>
        </a:p>
      </dgm:t>
    </dgm:pt>
    <dgm:pt modelId="{77B8D2B6-36C1-40B2-A881-7C8E09C8F089}">
      <dgm:prSet/>
      <dgm:spPr/>
      <dgm:t>
        <a:bodyPr/>
        <a:lstStyle/>
        <a:p>
          <a:r>
            <a:rPr lang="it-IT" altLang="it-IT"/>
            <a:t>immunologia di base</a:t>
          </a:r>
          <a:endParaRPr lang="it-IT" altLang="it-IT" dirty="0"/>
        </a:p>
      </dgm:t>
    </dgm:pt>
    <dgm:pt modelId="{7289C76E-D70B-4E01-A09D-BB60F25F75FD}" type="parTrans" cxnId="{1A4BDDEF-66E7-4C6A-9121-9ACDDAE4C47D}">
      <dgm:prSet/>
      <dgm:spPr/>
      <dgm:t>
        <a:bodyPr/>
        <a:lstStyle/>
        <a:p>
          <a:endParaRPr lang="it-IT"/>
        </a:p>
      </dgm:t>
    </dgm:pt>
    <dgm:pt modelId="{C4219841-953F-4FF3-A7F5-7CF641A2B760}" type="sibTrans" cxnId="{1A4BDDEF-66E7-4C6A-9121-9ACDDAE4C47D}">
      <dgm:prSet/>
      <dgm:spPr/>
      <dgm:t>
        <a:bodyPr/>
        <a:lstStyle/>
        <a:p>
          <a:endParaRPr lang="it-IT"/>
        </a:p>
      </dgm:t>
    </dgm:pt>
    <dgm:pt modelId="{638F322A-2C4C-4913-B6DA-C386087CA4E6}">
      <dgm:prSet/>
      <dgm:spPr/>
      <dgm:t>
        <a:bodyPr/>
        <a:lstStyle/>
        <a:p>
          <a:r>
            <a:rPr lang="it-IT" altLang="it-IT"/>
            <a:t>anatomia e biomeccanica</a:t>
          </a:r>
          <a:endParaRPr lang="it-IT" altLang="it-IT" dirty="0"/>
        </a:p>
      </dgm:t>
    </dgm:pt>
    <dgm:pt modelId="{CCB1B7F1-EF7D-4BE0-9068-FB84F2790ABB}" type="parTrans" cxnId="{445E384F-7FE4-411F-8709-6548491DF283}">
      <dgm:prSet/>
      <dgm:spPr/>
      <dgm:t>
        <a:bodyPr/>
        <a:lstStyle/>
        <a:p>
          <a:endParaRPr lang="it-IT"/>
        </a:p>
      </dgm:t>
    </dgm:pt>
    <dgm:pt modelId="{7991F9D7-1B79-4ADA-BEEF-2E1793633BBF}" type="sibTrans" cxnId="{445E384F-7FE4-411F-8709-6548491DF283}">
      <dgm:prSet/>
      <dgm:spPr/>
      <dgm:t>
        <a:bodyPr/>
        <a:lstStyle/>
        <a:p>
          <a:endParaRPr lang="it-IT"/>
        </a:p>
      </dgm:t>
    </dgm:pt>
    <dgm:pt modelId="{BC77D4BA-FD6B-44AD-9289-7EDEF7C5254B}">
      <dgm:prSet/>
      <dgm:spPr/>
      <dgm:t>
        <a:bodyPr/>
        <a:lstStyle/>
        <a:p>
          <a:r>
            <a:rPr lang="it-IT" altLang="it-IT"/>
            <a:t>medicina di laboratorio</a:t>
          </a:r>
          <a:endParaRPr lang="it-IT" altLang="it-IT" dirty="0"/>
        </a:p>
      </dgm:t>
    </dgm:pt>
    <dgm:pt modelId="{8F9B3BC5-0DC6-4E82-91F9-3F1EC643E949}" type="parTrans" cxnId="{D1F600CF-ED55-401D-BF98-123E8E9A8929}">
      <dgm:prSet/>
      <dgm:spPr/>
      <dgm:t>
        <a:bodyPr/>
        <a:lstStyle/>
        <a:p>
          <a:endParaRPr lang="it-IT"/>
        </a:p>
      </dgm:t>
    </dgm:pt>
    <dgm:pt modelId="{F911BA37-C741-4B7D-B72E-11FE12DD9D83}" type="sibTrans" cxnId="{D1F600CF-ED55-401D-BF98-123E8E9A8929}">
      <dgm:prSet/>
      <dgm:spPr/>
      <dgm:t>
        <a:bodyPr/>
        <a:lstStyle/>
        <a:p>
          <a:endParaRPr lang="it-IT"/>
        </a:p>
      </dgm:t>
    </dgm:pt>
    <dgm:pt modelId="{46E4B451-2897-4E4D-B930-9B14C49E1101}">
      <dgm:prSet/>
      <dgm:spPr/>
      <dgm:t>
        <a:bodyPr/>
        <a:lstStyle/>
        <a:p>
          <a:r>
            <a:rPr lang="it-IT" altLang="it-IT"/>
            <a:t>tecniche di imaging</a:t>
          </a:r>
          <a:endParaRPr lang="it-IT" altLang="it-IT" dirty="0"/>
        </a:p>
      </dgm:t>
    </dgm:pt>
    <dgm:pt modelId="{FFC965C7-0C93-4570-8D73-948D82803FFE}" type="parTrans" cxnId="{12661F0F-6FA2-4E95-BA09-2BDC6FD77F9B}">
      <dgm:prSet/>
      <dgm:spPr/>
      <dgm:t>
        <a:bodyPr/>
        <a:lstStyle/>
        <a:p>
          <a:endParaRPr lang="it-IT"/>
        </a:p>
      </dgm:t>
    </dgm:pt>
    <dgm:pt modelId="{3485D0DD-CC8B-47EA-BC21-2338FA2E9739}" type="sibTrans" cxnId="{12661F0F-6FA2-4E95-BA09-2BDC6FD77F9B}">
      <dgm:prSet/>
      <dgm:spPr/>
      <dgm:t>
        <a:bodyPr/>
        <a:lstStyle/>
        <a:p>
          <a:endParaRPr lang="it-IT"/>
        </a:p>
      </dgm:t>
    </dgm:pt>
    <dgm:pt modelId="{3FECE944-1A1F-4797-96BA-E242FCA4FDA8}">
      <dgm:prSet/>
      <dgm:spPr/>
      <dgm:t>
        <a:bodyPr/>
        <a:lstStyle/>
        <a:p>
          <a:r>
            <a:rPr lang="it-IT" altLang="it-IT"/>
            <a:t>medicina generale</a:t>
          </a:r>
          <a:endParaRPr lang="it-IT" altLang="it-IT" dirty="0"/>
        </a:p>
      </dgm:t>
    </dgm:pt>
    <dgm:pt modelId="{A48D7664-0795-465F-B073-441060B9AEFC}" type="parTrans" cxnId="{7561F6B3-65BE-472C-9EA9-9A6F7333C1E3}">
      <dgm:prSet/>
      <dgm:spPr/>
      <dgm:t>
        <a:bodyPr/>
        <a:lstStyle/>
        <a:p>
          <a:endParaRPr lang="it-IT"/>
        </a:p>
      </dgm:t>
    </dgm:pt>
    <dgm:pt modelId="{801B4DEC-12AB-4B15-8A1D-B8DD758011C3}" type="sibTrans" cxnId="{7561F6B3-65BE-472C-9EA9-9A6F7333C1E3}">
      <dgm:prSet/>
      <dgm:spPr/>
      <dgm:t>
        <a:bodyPr/>
        <a:lstStyle/>
        <a:p>
          <a:endParaRPr lang="it-IT"/>
        </a:p>
      </dgm:t>
    </dgm:pt>
    <dgm:pt modelId="{EE1CBE57-4D86-40F0-B59F-B41AC8E04E8D}">
      <dgm:prSet/>
      <dgm:spPr/>
      <dgm:t>
        <a:bodyPr/>
        <a:lstStyle/>
        <a:p>
          <a:r>
            <a:rPr lang="it-IT" altLang="it-IT" b="1"/>
            <a:t>Practical procedures</a:t>
          </a:r>
          <a:endParaRPr lang="it-IT" altLang="it-IT" b="1" dirty="0"/>
        </a:p>
      </dgm:t>
    </dgm:pt>
    <dgm:pt modelId="{01484EF2-723B-4AF8-97B9-E2C6299E8435}" type="parTrans" cxnId="{B6DDBCEB-9C7E-4F3C-8B67-6288385590A2}">
      <dgm:prSet/>
      <dgm:spPr/>
      <dgm:t>
        <a:bodyPr/>
        <a:lstStyle/>
        <a:p>
          <a:endParaRPr lang="it-IT"/>
        </a:p>
      </dgm:t>
    </dgm:pt>
    <dgm:pt modelId="{C255F274-6E44-44EA-9C30-C03D3FDA1AD7}" type="sibTrans" cxnId="{B6DDBCEB-9C7E-4F3C-8B67-6288385590A2}">
      <dgm:prSet/>
      <dgm:spPr/>
      <dgm:t>
        <a:bodyPr/>
        <a:lstStyle/>
        <a:p>
          <a:endParaRPr lang="it-IT"/>
        </a:p>
      </dgm:t>
    </dgm:pt>
    <dgm:pt modelId="{11F87552-4242-4273-8F60-EE991FBAFEE9}">
      <dgm:prSet/>
      <dgm:spPr/>
      <dgm:t>
        <a:bodyPr/>
        <a:lstStyle/>
        <a:p>
          <a:r>
            <a:rPr lang="it-IT" altLang="it-IT"/>
            <a:t>artrocentesi, infiltrazioni, capillaroscopia, ecografia</a:t>
          </a:r>
          <a:endParaRPr lang="it-IT" altLang="it-IT" dirty="0"/>
        </a:p>
      </dgm:t>
    </dgm:pt>
    <dgm:pt modelId="{8A0377D9-1D96-4C33-A260-C4DEA6833E8E}" type="parTrans" cxnId="{36988B37-A2A9-40FE-9A39-BB848B7F9D0C}">
      <dgm:prSet/>
      <dgm:spPr/>
      <dgm:t>
        <a:bodyPr/>
        <a:lstStyle/>
        <a:p>
          <a:endParaRPr lang="it-IT"/>
        </a:p>
      </dgm:t>
    </dgm:pt>
    <dgm:pt modelId="{83FD4ECE-E5AB-4210-B03C-FAF52CB781C4}" type="sibTrans" cxnId="{36988B37-A2A9-40FE-9A39-BB848B7F9D0C}">
      <dgm:prSet/>
      <dgm:spPr/>
      <dgm:t>
        <a:bodyPr/>
        <a:lstStyle/>
        <a:p>
          <a:endParaRPr lang="it-IT"/>
        </a:p>
      </dgm:t>
    </dgm:pt>
    <dgm:pt modelId="{AABCF6CA-C2EC-4467-8D7F-6A2EADA0ADC6}">
      <dgm:prSet/>
      <dgm:spPr/>
      <dgm:t>
        <a:bodyPr/>
        <a:lstStyle/>
        <a:p>
          <a:r>
            <a:rPr lang="it-IT" altLang="it-IT" b="1"/>
            <a:t>Comunication  skills</a:t>
          </a:r>
          <a:endParaRPr lang="it-IT" altLang="it-IT" b="1" dirty="0"/>
        </a:p>
      </dgm:t>
    </dgm:pt>
    <dgm:pt modelId="{7948DBC8-3AA6-4178-988E-8DF0D218264E}" type="parTrans" cxnId="{507F3CAD-4A26-4460-BFCC-B81C9AC17539}">
      <dgm:prSet/>
      <dgm:spPr/>
      <dgm:t>
        <a:bodyPr/>
        <a:lstStyle/>
        <a:p>
          <a:endParaRPr lang="it-IT"/>
        </a:p>
      </dgm:t>
    </dgm:pt>
    <dgm:pt modelId="{3B83D961-D95E-4911-9613-EC56CC1F43F8}" type="sibTrans" cxnId="{507F3CAD-4A26-4460-BFCC-B81C9AC17539}">
      <dgm:prSet/>
      <dgm:spPr/>
      <dgm:t>
        <a:bodyPr/>
        <a:lstStyle/>
        <a:p>
          <a:endParaRPr lang="it-IT"/>
        </a:p>
      </dgm:t>
    </dgm:pt>
    <dgm:pt modelId="{7C3F55D5-A13F-4DB4-934F-FB7F8E2672C5}">
      <dgm:prSet/>
      <dgm:spPr/>
      <dgm:t>
        <a:bodyPr/>
        <a:lstStyle/>
        <a:p>
          <a:r>
            <a:rPr lang="it-IT" altLang="it-IT"/>
            <a:t>empatia (malattie croniche, terapie prolungate)</a:t>
          </a:r>
          <a:endParaRPr lang="it-IT" altLang="it-IT" dirty="0"/>
        </a:p>
      </dgm:t>
    </dgm:pt>
    <dgm:pt modelId="{6EE462DD-936B-4F6B-9A62-DB9DF76A6510}" type="parTrans" cxnId="{5165C5E0-4289-4231-9724-E4FB4F19D6A5}">
      <dgm:prSet/>
      <dgm:spPr/>
      <dgm:t>
        <a:bodyPr/>
        <a:lstStyle/>
        <a:p>
          <a:endParaRPr lang="it-IT"/>
        </a:p>
      </dgm:t>
    </dgm:pt>
    <dgm:pt modelId="{0D525C1B-67AF-4A41-A449-0FF134E7DABD}" type="sibTrans" cxnId="{5165C5E0-4289-4231-9724-E4FB4F19D6A5}">
      <dgm:prSet/>
      <dgm:spPr/>
      <dgm:t>
        <a:bodyPr/>
        <a:lstStyle/>
        <a:p>
          <a:endParaRPr lang="it-IT"/>
        </a:p>
      </dgm:t>
    </dgm:pt>
    <dgm:pt modelId="{F1A7FF61-60B2-491A-8D24-76B845850CFA}" type="pres">
      <dgm:prSet presAssocID="{2AB32930-6647-43A0-878B-32F982369741}" presName="Name0" presStyleCnt="0">
        <dgm:presLayoutVars>
          <dgm:dir/>
          <dgm:animLvl val="lvl"/>
          <dgm:resizeHandles val="exact"/>
        </dgm:presLayoutVars>
      </dgm:prSet>
      <dgm:spPr/>
    </dgm:pt>
    <dgm:pt modelId="{988D706D-1FDC-4115-9642-C263BFBDC814}" type="pres">
      <dgm:prSet presAssocID="{2DEE3257-1A5A-4CF1-A96C-920DCCCE71C5}" presName="compositeNode" presStyleCnt="0">
        <dgm:presLayoutVars>
          <dgm:bulletEnabled val="1"/>
        </dgm:presLayoutVars>
      </dgm:prSet>
      <dgm:spPr/>
    </dgm:pt>
    <dgm:pt modelId="{814ABBE7-F336-4D12-A288-16F463DEA8B8}" type="pres">
      <dgm:prSet presAssocID="{2DEE3257-1A5A-4CF1-A96C-920DCCCE71C5}" presName="bgRect" presStyleLbl="node1" presStyleIdx="0" presStyleCnt="3"/>
      <dgm:spPr/>
    </dgm:pt>
    <dgm:pt modelId="{1F76BCF9-F520-4D7F-9890-58CD0D67CBE4}" type="pres">
      <dgm:prSet presAssocID="{2DEE3257-1A5A-4CF1-A96C-920DCCCE71C5}" presName="parentNode" presStyleLbl="node1" presStyleIdx="0" presStyleCnt="3">
        <dgm:presLayoutVars>
          <dgm:chMax val="0"/>
          <dgm:bulletEnabled val="1"/>
        </dgm:presLayoutVars>
      </dgm:prSet>
      <dgm:spPr/>
    </dgm:pt>
    <dgm:pt modelId="{9E18D70A-7A59-4375-810D-B9DC0E867B7C}" type="pres">
      <dgm:prSet presAssocID="{2DEE3257-1A5A-4CF1-A96C-920DCCCE71C5}" presName="childNode" presStyleLbl="node1" presStyleIdx="0" presStyleCnt="3">
        <dgm:presLayoutVars>
          <dgm:bulletEnabled val="1"/>
        </dgm:presLayoutVars>
      </dgm:prSet>
      <dgm:spPr/>
    </dgm:pt>
    <dgm:pt modelId="{4FB00A2D-A100-487C-A00A-4D7842F1C66C}" type="pres">
      <dgm:prSet presAssocID="{727BEF76-D0CA-4755-936B-FD1EC0F56EE1}" presName="hSp" presStyleCnt="0"/>
      <dgm:spPr/>
    </dgm:pt>
    <dgm:pt modelId="{31BC6DA3-2D1F-476D-9017-64D7454EAEA2}" type="pres">
      <dgm:prSet presAssocID="{727BEF76-D0CA-4755-936B-FD1EC0F56EE1}" presName="vProcSp" presStyleCnt="0"/>
      <dgm:spPr/>
    </dgm:pt>
    <dgm:pt modelId="{E3F8A415-8E07-48D9-AE41-B40B551BF316}" type="pres">
      <dgm:prSet presAssocID="{727BEF76-D0CA-4755-936B-FD1EC0F56EE1}" presName="vSp1" presStyleCnt="0"/>
      <dgm:spPr/>
    </dgm:pt>
    <dgm:pt modelId="{D583820B-026B-48D7-A9F1-81683BF368FA}" type="pres">
      <dgm:prSet presAssocID="{727BEF76-D0CA-4755-936B-FD1EC0F56EE1}" presName="simulatedConn" presStyleLbl="solidFgAcc1" presStyleIdx="0" presStyleCnt="2"/>
      <dgm:spPr/>
    </dgm:pt>
    <dgm:pt modelId="{4960F329-5CEE-4D7D-830A-986FB85AC72B}" type="pres">
      <dgm:prSet presAssocID="{727BEF76-D0CA-4755-936B-FD1EC0F56EE1}" presName="vSp2" presStyleCnt="0"/>
      <dgm:spPr/>
    </dgm:pt>
    <dgm:pt modelId="{D89D9DE9-CD6A-48B0-A443-B670B3A77C01}" type="pres">
      <dgm:prSet presAssocID="{727BEF76-D0CA-4755-936B-FD1EC0F56EE1}" presName="sibTrans" presStyleCnt="0"/>
      <dgm:spPr/>
    </dgm:pt>
    <dgm:pt modelId="{F0DC651F-9297-4821-A94D-3F9C0A7C57B2}" type="pres">
      <dgm:prSet presAssocID="{EE1CBE57-4D86-40F0-B59F-B41AC8E04E8D}" presName="compositeNode" presStyleCnt="0">
        <dgm:presLayoutVars>
          <dgm:bulletEnabled val="1"/>
        </dgm:presLayoutVars>
      </dgm:prSet>
      <dgm:spPr/>
    </dgm:pt>
    <dgm:pt modelId="{B253DDB5-307A-4894-8CF6-CDEB831F79A3}" type="pres">
      <dgm:prSet presAssocID="{EE1CBE57-4D86-40F0-B59F-B41AC8E04E8D}" presName="bgRect" presStyleLbl="node1" presStyleIdx="1" presStyleCnt="3"/>
      <dgm:spPr/>
    </dgm:pt>
    <dgm:pt modelId="{2D7F5CB2-6679-43F3-9B5B-9FB4E7AFCD12}" type="pres">
      <dgm:prSet presAssocID="{EE1CBE57-4D86-40F0-B59F-B41AC8E04E8D}" presName="parentNode" presStyleLbl="node1" presStyleIdx="1" presStyleCnt="3">
        <dgm:presLayoutVars>
          <dgm:chMax val="0"/>
          <dgm:bulletEnabled val="1"/>
        </dgm:presLayoutVars>
      </dgm:prSet>
      <dgm:spPr/>
    </dgm:pt>
    <dgm:pt modelId="{7482269B-EE00-419F-AADE-7DE324F00D83}" type="pres">
      <dgm:prSet presAssocID="{EE1CBE57-4D86-40F0-B59F-B41AC8E04E8D}" presName="childNode" presStyleLbl="node1" presStyleIdx="1" presStyleCnt="3">
        <dgm:presLayoutVars>
          <dgm:bulletEnabled val="1"/>
        </dgm:presLayoutVars>
      </dgm:prSet>
      <dgm:spPr/>
    </dgm:pt>
    <dgm:pt modelId="{D28163FC-3BE9-4FC2-9C6C-BCD2F658BBF5}" type="pres">
      <dgm:prSet presAssocID="{C255F274-6E44-44EA-9C30-C03D3FDA1AD7}" presName="hSp" presStyleCnt="0"/>
      <dgm:spPr/>
    </dgm:pt>
    <dgm:pt modelId="{21F2E6FA-79DC-4837-9049-41470E8AD021}" type="pres">
      <dgm:prSet presAssocID="{C255F274-6E44-44EA-9C30-C03D3FDA1AD7}" presName="vProcSp" presStyleCnt="0"/>
      <dgm:spPr/>
    </dgm:pt>
    <dgm:pt modelId="{6C6DC251-1B1C-42F5-8595-8887F65D9712}" type="pres">
      <dgm:prSet presAssocID="{C255F274-6E44-44EA-9C30-C03D3FDA1AD7}" presName="vSp1" presStyleCnt="0"/>
      <dgm:spPr/>
    </dgm:pt>
    <dgm:pt modelId="{BB6909B3-411F-4D1B-82C2-6745981A4AA9}" type="pres">
      <dgm:prSet presAssocID="{C255F274-6E44-44EA-9C30-C03D3FDA1AD7}" presName="simulatedConn" presStyleLbl="solidFgAcc1" presStyleIdx="1" presStyleCnt="2"/>
      <dgm:spPr/>
    </dgm:pt>
    <dgm:pt modelId="{42231DE7-EDDE-4586-BC99-646FAE9FBD87}" type="pres">
      <dgm:prSet presAssocID="{C255F274-6E44-44EA-9C30-C03D3FDA1AD7}" presName="vSp2" presStyleCnt="0"/>
      <dgm:spPr/>
    </dgm:pt>
    <dgm:pt modelId="{A422E469-3B01-4841-8068-A845DB86965C}" type="pres">
      <dgm:prSet presAssocID="{C255F274-6E44-44EA-9C30-C03D3FDA1AD7}" presName="sibTrans" presStyleCnt="0"/>
      <dgm:spPr/>
    </dgm:pt>
    <dgm:pt modelId="{7B3B06F4-8A4E-4E23-B858-EC49ED9D20BD}" type="pres">
      <dgm:prSet presAssocID="{AABCF6CA-C2EC-4467-8D7F-6A2EADA0ADC6}" presName="compositeNode" presStyleCnt="0">
        <dgm:presLayoutVars>
          <dgm:bulletEnabled val="1"/>
        </dgm:presLayoutVars>
      </dgm:prSet>
      <dgm:spPr/>
    </dgm:pt>
    <dgm:pt modelId="{9CD3398B-F6A0-4B4E-9AFC-C23E965F21CA}" type="pres">
      <dgm:prSet presAssocID="{AABCF6CA-C2EC-4467-8D7F-6A2EADA0ADC6}" presName="bgRect" presStyleLbl="node1" presStyleIdx="2" presStyleCnt="3"/>
      <dgm:spPr/>
    </dgm:pt>
    <dgm:pt modelId="{117582BD-0A1B-416D-9343-9D76D648203D}" type="pres">
      <dgm:prSet presAssocID="{AABCF6CA-C2EC-4467-8D7F-6A2EADA0ADC6}" presName="parentNode" presStyleLbl="node1" presStyleIdx="2" presStyleCnt="3">
        <dgm:presLayoutVars>
          <dgm:chMax val="0"/>
          <dgm:bulletEnabled val="1"/>
        </dgm:presLayoutVars>
      </dgm:prSet>
      <dgm:spPr/>
    </dgm:pt>
    <dgm:pt modelId="{22B53BAE-45FB-4E0F-BA7F-F46A159C2444}" type="pres">
      <dgm:prSet presAssocID="{AABCF6CA-C2EC-4467-8D7F-6A2EADA0ADC6}" presName="childNode" presStyleLbl="node1" presStyleIdx="2" presStyleCnt="3">
        <dgm:presLayoutVars>
          <dgm:bulletEnabled val="1"/>
        </dgm:presLayoutVars>
      </dgm:prSet>
      <dgm:spPr/>
    </dgm:pt>
  </dgm:ptLst>
  <dgm:cxnLst>
    <dgm:cxn modelId="{458C0200-FEB7-41BA-96D3-80CF050DFB9C}" type="presOf" srcId="{EE1CBE57-4D86-40F0-B59F-B41AC8E04E8D}" destId="{2D7F5CB2-6679-43F3-9B5B-9FB4E7AFCD12}" srcOrd="1" destOrd="0" presId="urn:microsoft.com/office/officeart/2005/8/layout/hProcess7"/>
    <dgm:cxn modelId="{55D61A03-98D5-4096-9105-FE46EEABA15D}" type="presOf" srcId="{638F322A-2C4C-4913-B6DA-C386087CA4E6}" destId="{9E18D70A-7A59-4375-810D-B9DC0E867B7C}" srcOrd="0" destOrd="1" presId="urn:microsoft.com/office/officeart/2005/8/layout/hProcess7"/>
    <dgm:cxn modelId="{12661F0F-6FA2-4E95-BA09-2BDC6FD77F9B}" srcId="{2DEE3257-1A5A-4CF1-A96C-920DCCCE71C5}" destId="{46E4B451-2897-4E4D-B930-9B14C49E1101}" srcOrd="3" destOrd="0" parTransId="{FFC965C7-0C93-4570-8D73-948D82803FFE}" sibTransId="{3485D0DD-CC8B-47EA-BC21-2338FA2E9739}"/>
    <dgm:cxn modelId="{8114D91D-089D-4DD6-B0EA-0DA4C467FED0}" srcId="{2AB32930-6647-43A0-878B-32F982369741}" destId="{2DEE3257-1A5A-4CF1-A96C-920DCCCE71C5}" srcOrd="0" destOrd="0" parTransId="{F55FCB19-F408-4D05-B8FB-21C659F6DF76}" sibTransId="{727BEF76-D0CA-4755-936B-FD1EC0F56EE1}"/>
    <dgm:cxn modelId="{53590D1F-2574-42C7-B1A8-B8E7F880FEA7}" type="presOf" srcId="{7C3F55D5-A13F-4DB4-934F-FB7F8E2672C5}" destId="{22B53BAE-45FB-4E0F-BA7F-F46A159C2444}" srcOrd="0" destOrd="0" presId="urn:microsoft.com/office/officeart/2005/8/layout/hProcess7"/>
    <dgm:cxn modelId="{BF720F27-2416-4E21-85DD-0490D3EC5528}" type="presOf" srcId="{AABCF6CA-C2EC-4467-8D7F-6A2EADA0ADC6}" destId="{117582BD-0A1B-416D-9343-9D76D648203D}" srcOrd="1" destOrd="0" presId="urn:microsoft.com/office/officeart/2005/8/layout/hProcess7"/>
    <dgm:cxn modelId="{A5E4452B-8289-4586-B0E2-3B8ED06A33C1}" type="presOf" srcId="{2AB32930-6647-43A0-878B-32F982369741}" destId="{F1A7FF61-60B2-491A-8D24-76B845850CFA}" srcOrd="0" destOrd="0" presId="urn:microsoft.com/office/officeart/2005/8/layout/hProcess7"/>
    <dgm:cxn modelId="{36988B37-A2A9-40FE-9A39-BB848B7F9D0C}" srcId="{EE1CBE57-4D86-40F0-B59F-B41AC8E04E8D}" destId="{11F87552-4242-4273-8F60-EE991FBAFEE9}" srcOrd="0" destOrd="0" parTransId="{8A0377D9-1D96-4C33-A260-C4DEA6833E8E}" sibTransId="{83FD4ECE-E5AB-4210-B03C-FAF52CB781C4}"/>
    <dgm:cxn modelId="{771A525B-FBE7-44EF-AFD8-56934CD333E5}" type="presOf" srcId="{3FECE944-1A1F-4797-96BA-E242FCA4FDA8}" destId="{9E18D70A-7A59-4375-810D-B9DC0E867B7C}" srcOrd="0" destOrd="4" presId="urn:microsoft.com/office/officeart/2005/8/layout/hProcess7"/>
    <dgm:cxn modelId="{89A0DD5B-0D8B-445B-9185-B45DDEDB8FCA}" type="presOf" srcId="{2DEE3257-1A5A-4CF1-A96C-920DCCCE71C5}" destId="{814ABBE7-F336-4D12-A288-16F463DEA8B8}" srcOrd="0" destOrd="0" presId="urn:microsoft.com/office/officeart/2005/8/layout/hProcess7"/>
    <dgm:cxn modelId="{79269A64-01B7-4EC9-806A-10721F157031}" type="presOf" srcId="{11F87552-4242-4273-8F60-EE991FBAFEE9}" destId="{7482269B-EE00-419F-AADE-7DE324F00D83}" srcOrd="0" destOrd="0" presId="urn:microsoft.com/office/officeart/2005/8/layout/hProcess7"/>
    <dgm:cxn modelId="{B3245A45-4C3F-41E2-9B71-0689B934C8EF}" type="presOf" srcId="{BC77D4BA-FD6B-44AD-9289-7EDEF7C5254B}" destId="{9E18D70A-7A59-4375-810D-B9DC0E867B7C}" srcOrd="0" destOrd="2" presId="urn:microsoft.com/office/officeart/2005/8/layout/hProcess7"/>
    <dgm:cxn modelId="{445E384F-7FE4-411F-8709-6548491DF283}" srcId="{2DEE3257-1A5A-4CF1-A96C-920DCCCE71C5}" destId="{638F322A-2C4C-4913-B6DA-C386087CA4E6}" srcOrd="1" destOrd="0" parTransId="{CCB1B7F1-EF7D-4BE0-9068-FB84F2790ABB}" sibTransId="{7991F9D7-1B79-4ADA-BEEF-2E1793633BBF}"/>
    <dgm:cxn modelId="{4659EE8A-C311-4F8B-941D-A21CC9D79C55}" type="presOf" srcId="{EE1CBE57-4D86-40F0-B59F-B41AC8E04E8D}" destId="{B253DDB5-307A-4894-8CF6-CDEB831F79A3}" srcOrd="0" destOrd="0" presId="urn:microsoft.com/office/officeart/2005/8/layout/hProcess7"/>
    <dgm:cxn modelId="{41A029AA-4B6A-47FC-8870-1D67D1621DA9}" type="presOf" srcId="{2DEE3257-1A5A-4CF1-A96C-920DCCCE71C5}" destId="{1F76BCF9-F520-4D7F-9890-58CD0D67CBE4}" srcOrd="1" destOrd="0" presId="urn:microsoft.com/office/officeart/2005/8/layout/hProcess7"/>
    <dgm:cxn modelId="{507F3CAD-4A26-4460-BFCC-B81C9AC17539}" srcId="{2AB32930-6647-43A0-878B-32F982369741}" destId="{AABCF6CA-C2EC-4467-8D7F-6A2EADA0ADC6}" srcOrd="2" destOrd="0" parTransId="{7948DBC8-3AA6-4178-988E-8DF0D218264E}" sibTransId="{3B83D961-D95E-4911-9613-EC56CC1F43F8}"/>
    <dgm:cxn modelId="{7561F6B3-65BE-472C-9EA9-9A6F7333C1E3}" srcId="{2DEE3257-1A5A-4CF1-A96C-920DCCCE71C5}" destId="{3FECE944-1A1F-4797-96BA-E242FCA4FDA8}" srcOrd="4" destOrd="0" parTransId="{A48D7664-0795-465F-B073-441060B9AEFC}" sibTransId="{801B4DEC-12AB-4B15-8A1D-B8DD758011C3}"/>
    <dgm:cxn modelId="{D1F600CF-ED55-401D-BF98-123E8E9A8929}" srcId="{2DEE3257-1A5A-4CF1-A96C-920DCCCE71C5}" destId="{BC77D4BA-FD6B-44AD-9289-7EDEF7C5254B}" srcOrd="2" destOrd="0" parTransId="{8F9B3BC5-0DC6-4E82-91F9-3F1EC643E949}" sibTransId="{F911BA37-C741-4B7D-B72E-11FE12DD9D83}"/>
    <dgm:cxn modelId="{EF8A82D5-9676-4E96-9D1B-817FD1BA8C67}" type="presOf" srcId="{77B8D2B6-36C1-40B2-A881-7C8E09C8F089}" destId="{9E18D70A-7A59-4375-810D-B9DC0E867B7C}" srcOrd="0" destOrd="0" presId="urn:microsoft.com/office/officeart/2005/8/layout/hProcess7"/>
    <dgm:cxn modelId="{5165C5E0-4289-4231-9724-E4FB4F19D6A5}" srcId="{AABCF6CA-C2EC-4467-8D7F-6A2EADA0ADC6}" destId="{7C3F55D5-A13F-4DB4-934F-FB7F8E2672C5}" srcOrd="0" destOrd="0" parTransId="{6EE462DD-936B-4F6B-9A62-DB9DF76A6510}" sibTransId="{0D525C1B-67AF-4A41-A449-0FF134E7DABD}"/>
    <dgm:cxn modelId="{B6DDBCEB-9C7E-4F3C-8B67-6288385590A2}" srcId="{2AB32930-6647-43A0-878B-32F982369741}" destId="{EE1CBE57-4D86-40F0-B59F-B41AC8E04E8D}" srcOrd="1" destOrd="0" parTransId="{01484EF2-723B-4AF8-97B9-E2C6299E8435}" sibTransId="{C255F274-6E44-44EA-9C30-C03D3FDA1AD7}"/>
    <dgm:cxn modelId="{1A4BDDEF-66E7-4C6A-9121-9ACDDAE4C47D}" srcId="{2DEE3257-1A5A-4CF1-A96C-920DCCCE71C5}" destId="{77B8D2B6-36C1-40B2-A881-7C8E09C8F089}" srcOrd="0" destOrd="0" parTransId="{7289C76E-D70B-4E01-A09D-BB60F25F75FD}" sibTransId="{C4219841-953F-4FF3-A7F5-7CF641A2B760}"/>
    <dgm:cxn modelId="{267764F2-A344-4A70-8961-E989A12998C7}" type="presOf" srcId="{AABCF6CA-C2EC-4467-8D7F-6A2EADA0ADC6}" destId="{9CD3398B-F6A0-4B4E-9AFC-C23E965F21CA}" srcOrd="0" destOrd="0" presId="urn:microsoft.com/office/officeart/2005/8/layout/hProcess7"/>
    <dgm:cxn modelId="{C7E518F4-3E08-4561-A4EE-311460A96501}" type="presOf" srcId="{46E4B451-2897-4E4D-B930-9B14C49E1101}" destId="{9E18D70A-7A59-4375-810D-B9DC0E867B7C}" srcOrd="0" destOrd="3" presId="urn:microsoft.com/office/officeart/2005/8/layout/hProcess7"/>
    <dgm:cxn modelId="{4B3CCC94-E47B-413C-8637-7B86C2268CAE}" type="presParOf" srcId="{F1A7FF61-60B2-491A-8D24-76B845850CFA}" destId="{988D706D-1FDC-4115-9642-C263BFBDC814}" srcOrd="0" destOrd="0" presId="urn:microsoft.com/office/officeart/2005/8/layout/hProcess7"/>
    <dgm:cxn modelId="{BE9CEA89-5ADC-4FB7-B78B-656DF3F0155A}" type="presParOf" srcId="{988D706D-1FDC-4115-9642-C263BFBDC814}" destId="{814ABBE7-F336-4D12-A288-16F463DEA8B8}" srcOrd="0" destOrd="0" presId="urn:microsoft.com/office/officeart/2005/8/layout/hProcess7"/>
    <dgm:cxn modelId="{0CD51287-EE48-44CE-9276-7E837329585A}" type="presParOf" srcId="{988D706D-1FDC-4115-9642-C263BFBDC814}" destId="{1F76BCF9-F520-4D7F-9890-58CD0D67CBE4}" srcOrd="1" destOrd="0" presId="urn:microsoft.com/office/officeart/2005/8/layout/hProcess7"/>
    <dgm:cxn modelId="{D7514CD5-823D-4CB4-9841-FA7B6CDCCE0B}" type="presParOf" srcId="{988D706D-1FDC-4115-9642-C263BFBDC814}" destId="{9E18D70A-7A59-4375-810D-B9DC0E867B7C}" srcOrd="2" destOrd="0" presId="urn:microsoft.com/office/officeart/2005/8/layout/hProcess7"/>
    <dgm:cxn modelId="{BA6D8B97-07DA-4F8D-9C7B-90BDF63FC4D9}" type="presParOf" srcId="{F1A7FF61-60B2-491A-8D24-76B845850CFA}" destId="{4FB00A2D-A100-487C-A00A-4D7842F1C66C}" srcOrd="1" destOrd="0" presId="urn:microsoft.com/office/officeart/2005/8/layout/hProcess7"/>
    <dgm:cxn modelId="{459E6592-8E92-4EC1-8986-A772D495EF39}" type="presParOf" srcId="{F1A7FF61-60B2-491A-8D24-76B845850CFA}" destId="{31BC6DA3-2D1F-476D-9017-64D7454EAEA2}" srcOrd="2" destOrd="0" presId="urn:microsoft.com/office/officeart/2005/8/layout/hProcess7"/>
    <dgm:cxn modelId="{4A4AFAFC-0F18-4DBD-A978-6AEE9ECE8E46}" type="presParOf" srcId="{31BC6DA3-2D1F-476D-9017-64D7454EAEA2}" destId="{E3F8A415-8E07-48D9-AE41-B40B551BF316}" srcOrd="0" destOrd="0" presId="urn:microsoft.com/office/officeart/2005/8/layout/hProcess7"/>
    <dgm:cxn modelId="{84500D10-7A40-48FF-BB51-07D25A25573A}" type="presParOf" srcId="{31BC6DA3-2D1F-476D-9017-64D7454EAEA2}" destId="{D583820B-026B-48D7-A9F1-81683BF368FA}" srcOrd="1" destOrd="0" presId="urn:microsoft.com/office/officeart/2005/8/layout/hProcess7"/>
    <dgm:cxn modelId="{826D5B91-B7FD-457C-91AC-06C086010146}" type="presParOf" srcId="{31BC6DA3-2D1F-476D-9017-64D7454EAEA2}" destId="{4960F329-5CEE-4D7D-830A-986FB85AC72B}" srcOrd="2" destOrd="0" presId="urn:microsoft.com/office/officeart/2005/8/layout/hProcess7"/>
    <dgm:cxn modelId="{EB05B4A8-02B0-4BF0-B29B-56C50061299E}" type="presParOf" srcId="{F1A7FF61-60B2-491A-8D24-76B845850CFA}" destId="{D89D9DE9-CD6A-48B0-A443-B670B3A77C01}" srcOrd="3" destOrd="0" presId="urn:microsoft.com/office/officeart/2005/8/layout/hProcess7"/>
    <dgm:cxn modelId="{52578956-D8EE-46A5-A59F-50C7AD957637}" type="presParOf" srcId="{F1A7FF61-60B2-491A-8D24-76B845850CFA}" destId="{F0DC651F-9297-4821-A94D-3F9C0A7C57B2}" srcOrd="4" destOrd="0" presId="urn:microsoft.com/office/officeart/2005/8/layout/hProcess7"/>
    <dgm:cxn modelId="{C14360AF-9A17-443C-9E8F-EF56CE480C01}" type="presParOf" srcId="{F0DC651F-9297-4821-A94D-3F9C0A7C57B2}" destId="{B253DDB5-307A-4894-8CF6-CDEB831F79A3}" srcOrd="0" destOrd="0" presId="urn:microsoft.com/office/officeart/2005/8/layout/hProcess7"/>
    <dgm:cxn modelId="{0D697984-033C-4945-B546-3950E22A651D}" type="presParOf" srcId="{F0DC651F-9297-4821-A94D-3F9C0A7C57B2}" destId="{2D7F5CB2-6679-43F3-9B5B-9FB4E7AFCD12}" srcOrd="1" destOrd="0" presId="urn:microsoft.com/office/officeart/2005/8/layout/hProcess7"/>
    <dgm:cxn modelId="{5AC31DD1-E3A0-4B14-93E8-9CA26C994A6D}" type="presParOf" srcId="{F0DC651F-9297-4821-A94D-3F9C0A7C57B2}" destId="{7482269B-EE00-419F-AADE-7DE324F00D83}" srcOrd="2" destOrd="0" presId="urn:microsoft.com/office/officeart/2005/8/layout/hProcess7"/>
    <dgm:cxn modelId="{4FA5C1E9-7694-43DE-9628-19EAD5060D10}" type="presParOf" srcId="{F1A7FF61-60B2-491A-8D24-76B845850CFA}" destId="{D28163FC-3BE9-4FC2-9C6C-BCD2F658BBF5}" srcOrd="5" destOrd="0" presId="urn:microsoft.com/office/officeart/2005/8/layout/hProcess7"/>
    <dgm:cxn modelId="{51A07618-076E-4540-B7E2-6355C11377DD}" type="presParOf" srcId="{F1A7FF61-60B2-491A-8D24-76B845850CFA}" destId="{21F2E6FA-79DC-4837-9049-41470E8AD021}" srcOrd="6" destOrd="0" presId="urn:microsoft.com/office/officeart/2005/8/layout/hProcess7"/>
    <dgm:cxn modelId="{2C377C80-D4F7-4AE4-AE64-38422E5671FF}" type="presParOf" srcId="{21F2E6FA-79DC-4837-9049-41470E8AD021}" destId="{6C6DC251-1B1C-42F5-8595-8887F65D9712}" srcOrd="0" destOrd="0" presId="urn:microsoft.com/office/officeart/2005/8/layout/hProcess7"/>
    <dgm:cxn modelId="{D7B70951-BDAA-43E0-9637-88276637F7E4}" type="presParOf" srcId="{21F2E6FA-79DC-4837-9049-41470E8AD021}" destId="{BB6909B3-411F-4D1B-82C2-6745981A4AA9}" srcOrd="1" destOrd="0" presId="urn:microsoft.com/office/officeart/2005/8/layout/hProcess7"/>
    <dgm:cxn modelId="{257C507C-5F62-4424-8ABD-98A581023F26}" type="presParOf" srcId="{21F2E6FA-79DC-4837-9049-41470E8AD021}" destId="{42231DE7-EDDE-4586-BC99-646FAE9FBD87}" srcOrd="2" destOrd="0" presId="urn:microsoft.com/office/officeart/2005/8/layout/hProcess7"/>
    <dgm:cxn modelId="{29640EF0-E862-4E2E-9CD0-B1939A689FBA}" type="presParOf" srcId="{F1A7FF61-60B2-491A-8D24-76B845850CFA}" destId="{A422E469-3B01-4841-8068-A845DB86965C}" srcOrd="7" destOrd="0" presId="urn:microsoft.com/office/officeart/2005/8/layout/hProcess7"/>
    <dgm:cxn modelId="{E83E9A8A-03E6-437C-95B2-496C41BF4F4B}" type="presParOf" srcId="{F1A7FF61-60B2-491A-8D24-76B845850CFA}" destId="{7B3B06F4-8A4E-4E23-B858-EC49ED9D20BD}" srcOrd="8" destOrd="0" presId="urn:microsoft.com/office/officeart/2005/8/layout/hProcess7"/>
    <dgm:cxn modelId="{DF748308-03D7-4448-A9CB-68052C4D7650}" type="presParOf" srcId="{7B3B06F4-8A4E-4E23-B858-EC49ED9D20BD}" destId="{9CD3398B-F6A0-4B4E-9AFC-C23E965F21CA}" srcOrd="0" destOrd="0" presId="urn:microsoft.com/office/officeart/2005/8/layout/hProcess7"/>
    <dgm:cxn modelId="{F2E1B92D-3A80-4783-9E84-9AD4B9D0C3C5}" type="presParOf" srcId="{7B3B06F4-8A4E-4E23-B858-EC49ED9D20BD}" destId="{117582BD-0A1B-416D-9343-9D76D648203D}" srcOrd="1" destOrd="0" presId="urn:microsoft.com/office/officeart/2005/8/layout/hProcess7"/>
    <dgm:cxn modelId="{E0CDBB1A-1570-40FB-941B-214B655A656A}" type="presParOf" srcId="{7B3B06F4-8A4E-4E23-B858-EC49ED9D20BD}" destId="{22B53BAE-45FB-4E0F-BA7F-F46A159C2444}" srcOrd="2" destOrd="0" presId="urn:microsoft.com/office/officeart/2005/8/layout/hProcess7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BFC80B74-E186-4151-88F1-F766B221875B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</dgm:pt>
    <dgm:pt modelId="{6F849BD5-BE11-4352-9577-B79FD779BBBD}">
      <dgm:prSet phldrT="[Testo]"/>
      <dgm:spPr/>
      <dgm:t>
        <a:bodyPr/>
        <a:lstStyle/>
        <a:p>
          <a:r>
            <a:rPr lang="it-IT" altLang="it-IT" dirty="0"/>
            <a:t>Privato</a:t>
          </a:r>
          <a:endParaRPr lang="it-IT" dirty="0"/>
        </a:p>
      </dgm:t>
    </dgm:pt>
    <dgm:pt modelId="{D2CB297B-3638-4B4C-9900-8E36E698DCBD}" type="parTrans" cxnId="{1F488B0D-D152-48AD-B48D-FE72AEFB3F48}">
      <dgm:prSet/>
      <dgm:spPr/>
      <dgm:t>
        <a:bodyPr/>
        <a:lstStyle/>
        <a:p>
          <a:endParaRPr lang="it-IT"/>
        </a:p>
      </dgm:t>
    </dgm:pt>
    <dgm:pt modelId="{D7692368-E8FF-49C6-B5C3-7C20684F84E4}" type="sibTrans" cxnId="{1F488B0D-D152-48AD-B48D-FE72AEFB3F48}">
      <dgm:prSet/>
      <dgm:spPr/>
      <dgm:t>
        <a:bodyPr/>
        <a:lstStyle/>
        <a:p>
          <a:endParaRPr lang="it-IT"/>
        </a:p>
      </dgm:t>
    </dgm:pt>
    <dgm:pt modelId="{2ACBF0D8-BE56-496C-9996-615EF486ED9D}">
      <dgm:prSet/>
      <dgm:spPr/>
      <dgm:t>
        <a:bodyPr/>
        <a:lstStyle/>
        <a:p>
          <a:r>
            <a:rPr lang="it-IT" altLang="it-IT"/>
            <a:t>Ambulatorio ASL</a:t>
          </a:r>
          <a:endParaRPr lang="it-IT" altLang="it-IT" dirty="0"/>
        </a:p>
      </dgm:t>
    </dgm:pt>
    <dgm:pt modelId="{68FB915B-0E2E-4A0C-A9C3-6625D7656F06}" type="parTrans" cxnId="{FCDC161A-8440-4CE0-A98A-6FD3E4A7C7C2}">
      <dgm:prSet/>
      <dgm:spPr/>
      <dgm:t>
        <a:bodyPr/>
        <a:lstStyle/>
        <a:p>
          <a:endParaRPr lang="it-IT"/>
        </a:p>
      </dgm:t>
    </dgm:pt>
    <dgm:pt modelId="{4E3CF31C-8244-4BF1-B4B3-0887659C329A}" type="sibTrans" cxnId="{FCDC161A-8440-4CE0-A98A-6FD3E4A7C7C2}">
      <dgm:prSet/>
      <dgm:spPr/>
      <dgm:t>
        <a:bodyPr/>
        <a:lstStyle/>
        <a:p>
          <a:endParaRPr lang="it-IT"/>
        </a:p>
      </dgm:t>
    </dgm:pt>
    <dgm:pt modelId="{2C6A7FFC-3361-4AAF-8F31-74B7BCADD311}">
      <dgm:prSet/>
      <dgm:spPr/>
      <dgm:t>
        <a:bodyPr/>
        <a:lstStyle/>
        <a:p>
          <a:r>
            <a:rPr lang="it-IT" altLang="it-IT"/>
            <a:t>Dipartimento di Medicina Interna</a:t>
          </a:r>
          <a:endParaRPr lang="it-IT" altLang="it-IT" dirty="0"/>
        </a:p>
      </dgm:t>
    </dgm:pt>
    <dgm:pt modelId="{7656505E-B839-4039-A668-968A44CD3E25}" type="parTrans" cxnId="{D5AA4BD3-6A3C-4EA9-874A-A8D94067A385}">
      <dgm:prSet/>
      <dgm:spPr/>
      <dgm:t>
        <a:bodyPr/>
        <a:lstStyle/>
        <a:p>
          <a:endParaRPr lang="it-IT"/>
        </a:p>
      </dgm:t>
    </dgm:pt>
    <dgm:pt modelId="{281DDEE6-7078-4D1E-BF57-261BA6371AB7}" type="sibTrans" cxnId="{D5AA4BD3-6A3C-4EA9-874A-A8D94067A385}">
      <dgm:prSet/>
      <dgm:spPr/>
      <dgm:t>
        <a:bodyPr/>
        <a:lstStyle/>
        <a:p>
          <a:endParaRPr lang="it-IT"/>
        </a:p>
      </dgm:t>
    </dgm:pt>
    <dgm:pt modelId="{377DB942-5C45-4475-93A1-7A5C2FF91DF5}">
      <dgm:prSet/>
      <dgm:spPr/>
      <dgm:t>
        <a:bodyPr/>
        <a:lstStyle/>
        <a:p>
          <a:r>
            <a:rPr lang="it-IT" altLang="it-IT"/>
            <a:t>Unità Operativa di Reumatologia</a:t>
          </a:r>
          <a:endParaRPr lang="it-IT" altLang="it-IT" dirty="0"/>
        </a:p>
      </dgm:t>
    </dgm:pt>
    <dgm:pt modelId="{16D28BA0-E56A-448A-8E96-B2C66E99AE16}" type="parTrans" cxnId="{CCB8EF8D-7BC1-4479-8E8A-7FBA1F046CE5}">
      <dgm:prSet/>
      <dgm:spPr/>
      <dgm:t>
        <a:bodyPr/>
        <a:lstStyle/>
        <a:p>
          <a:endParaRPr lang="it-IT"/>
        </a:p>
      </dgm:t>
    </dgm:pt>
    <dgm:pt modelId="{5304DF10-F9E3-4040-A2F2-A8A2A5888394}" type="sibTrans" cxnId="{CCB8EF8D-7BC1-4479-8E8A-7FBA1F046CE5}">
      <dgm:prSet/>
      <dgm:spPr/>
      <dgm:t>
        <a:bodyPr/>
        <a:lstStyle/>
        <a:p>
          <a:endParaRPr lang="it-IT"/>
        </a:p>
      </dgm:t>
    </dgm:pt>
    <dgm:pt modelId="{4956C7CA-64A4-47B7-BCDA-A0E0CAB1638C}" type="pres">
      <dgm:prSet presAssocID="{BFC80B74-E186-4151-88F1-F766B221875B}" presName="Name0" presStyleCnt="0">
        <dgm:presLayoutVars>
          <dgm:chMax val="7"/>
          <dgm:chPref val="7"/>
          <dgm:dir/>
        </dgm:presLayoutVars>
      </dgm:prSet>
      <dgm:spPr/>
    </dgm:pt>
    <dgm:pt modelId="{D6E55BEB-8F6C-4600-B773-8DB450C67726}" type="pres">
      <dgm:prSet presAssocID="{BFC80B74-E186-4151-88F1-F766B221875B}" presName="Name1" presStyleCnt="0"/>
      <dgm:spPr/>
    </dgm:pt>
    <dgm:pt modelId="{CA599675-7CA0-49AF-948F-41EC61A3062F}" type="pres">
      <dgm:prSet presAssocID="{BFC80B74-E186-4151-88F1-F766B221875B}" presName="cycle" presStyleCnt="0"/>
      <dgm:spPr/>
    </dgm:pt>
    <dgm:pt modelId="{C841D427-0B2F-46FD-8932-884465B136B5}" type="pres">
      <dgm:prSet presAssocID="{BFC80B74-E186-4151-88F1-F766B221875B}" presName="srcNode" presStyleLbl="node1" presStyleIdx="0" presStyleCnt="4"/>
      <dgm:spPr/>
    </dgm:pt>
    <dgm:pt modelId="{455B7853-C995-4251-957D-C3C258C85CD7}" type="pres">
      <dgm:prSet presAssocID="{BFC80B74-E186-4151-88F1-F766B221875B}" presName="conn" presStyleLbl="parChTrans1D2" presStyleIdx="0" presStyleCnt="1"/>
      <dgm:spPr/>
    </dgm:pt>
    <dgm:pt modelId="{D0FBC1DC-B5AD-4D98-83B5-3F8E10CDF8A6}" type="pres">
      <dgm:prSet presAssocID="{BFC80B74-E186-4151-88F1-F766B221875B}" presName="extraNode" presStyleLbl="node1" presStyleIdx="0" presStyleCnt="4"/>
      <dgm:spPr/>
    </dgm:pt>
    <dgm:pt modelId="{6D5234B6-7B78-45C3-B4F4-1F4DF579930D}" type="pres">
      <dgm:prSet presAssocID="{BFC80B74-E186-4151-88F1-F766B221875B}" presName="dstNode" presStyleLbl="node1" presStyleIdx="0" presStyleCnt="4"/>
      <dgm:spPr/>
    </dgm:pt>
    <dgm:pt modelId="{D8E11629-1CB1-4AC9-838B-4EF493822398}" type="pres">
      <dgm:prSet presAssocID="{6F849BD5-BE11-4352-9577-B79FD779BBBD}" presName="text_1" presStyleLbl="node1" presStyleIdx="0" presStyleCnt="4">
        <dgm:presLayoutVars>
          <dgm:bulletEnabled val="1"/>
        </dgm:presLayoutVars>
      </dgm:prSet>
      <dgm:spPr/>
    </dgm:pt>
    <dgm:pt modelId="{E79FF9F9-9771-41BA-911B-44087FC21BBA}" type="pres">
      <dgm:prSet presAssocID="{6F849BD5-BE11-4352-9577-B79FD779BBBD}" presName="accent_1" presStyleCnt="0"/>
      <dgm:spPr/>
    </dgm:pt>
    <dgm:pt modelId="{9C13D463-5451-4A15-8011-763BB82077C2}" type="pres">
      <dgm:prSet presAssocID="{6F849BD5-BE11-4352-9577-B79FD779BBBD}" presName="accentRepeatNode" presStyleLbl="solidFgAcc1" presStyleIdx="0" presStyleCnt="4"/>
      <dgm:spPr/>
    </dgm:pt>
    <dgm:pt modelId="{B57A2F2C-AE0A-461A-B748-C2847950DE4E}" type="pres">
      <dgm:prSet presAssocID="{2ACBF0D8-BE56-496C-9996-615EF486ED9D}" presName="text_2" presStyleLbl="node1" presStyleIdx="1" presStyleCnt="4">
        <dgm:presLayoutVars>
          <dgm:bulletEnabled val="1"/>
        </dgm:presLayoutVars>
      </dgm:prSet>
      <dgm:spPr/>
    </dgm:pt>
    <dgm:pt modelId="{279E5053-4FEB-477C-AA24-B5446BED7639}" type="pres">
      <dgm:prSet presAssocID="{2ACBF0D8-BE56-496C-9996-615EF486ED9D}" presName="accent_2" presStyleCnt="0"/>
      <dgm:spPr/>
    </dgm:pt>
    <dgm:pt modelId="{79E2A606-4A4A-48E9-9779-A6E34781866D}" type="pres">
      <dgm:prSet presAssocID="{2ACBF0D8-BE56-496C-9996-615EF486ED9D}" presName="accentRepeatNode" presStyleLbl="solidFgAcc1" presStyleIdx="1" presStyleCnt="4"/>
      <dgm:spPr/>
    </dgm:pt>
    <dgm:pt modelId="{8C61BFF0-CFF5-4865-9BCD-FFDACEDBFBE8}" type="pres">
      <dgm:prSet presAssocID="{2C6A7FFC-3361-4AAF-8F31-74B7BCADD311}" presName="text_3" presStyleLbl="node1" presStyleIdx="2" presStyleCnt="4">
        <dgm:presLayoutVars>
          <dgm:bulletEnabled val="1"/>
        </dgm:presLayoutVars>
      </dgm:prSet>
      <dgm:spPr/>
    </dgm:pt>
    <dgm:pt modelId="{5064A2F7-4D38-4D5C-9CD6-C5F0646CB905}" type="pres">
      <dgm:prSet presAssocID="{2C6A7FFC-3361-4AAF-8F31-74B7BCADD311}" presName="accent_3" presStyleCnt="0"/>
      <dgm:spPr/>
    </dgm:pt>
    <dgm:pt modelId="{327F0BF5-E485-418C-A904-C196EF50AB7E}" type="pres">
      <dgm:prSet presAssocID="{2C6A7FFC-3361-4AAF-8F31-74B7BCADD311}" presName="accentRepeatNode" presStyleLbl="solidFgAcc1" presStyleIdx="2" presStyleCnt="4"/>
      <dgm:spPr/>
    </dgm:pt>
    <dgm:pt modelId="{5DB13C2D-4F58-4503-A9DE-2AAAEE650F81}" type="pres">
      <dgm:prSet presAssocID="{377DB942-5C45-4475-93A1-7A5C2FF91DF5}" presName="text_4" presStyleLbl="node1" presStyleIdx="3" presStyleCnt="4">
        <dgm:presLayoutVars>
          <dgm:bulletEnabled val="1"/>
        </dgm:presLayoutVars>
      </dgm:prSet>
      <dgm:spPr/>
    </dgm:pt>
    <dgm:pt modelId="{773C6157-E805-440F-9E21-6B6C4FA511BF}" type="pres">
      <dgm:prSet presAssocID="{377DB942-5C45-4475-93A1-7A5C2FF91DF5}" presName="accent_4" presStyleCnt="0"/>
      <dgm:spPr/>
    </dgm:pt>
    <dgm:pt modelId="{2B6D8AC4-425E-4E37-B47E-75AAB97AAA45}" type="pres">
      <dgm:prSet presAssocID="{377DB942-5C45-4475-93A1-7A5C2FF91DF5}" presName="accentRepeatNode" presStyleLbl="solidFgAcc1" presStyleIdx="3" presStyleCnt="4"/>
      <dgm:spPr/>
    </dgm:pt>
  </dgm:ptLst>
  <dgm:cxnLst>
    <dgm:cxn modelId="{488A7B0A-73F3-45C6-A4DA-148F24CADD31}" type="presOf" srcId="{377DB942-5C45-4475-93A1-7A5C2FF91DF5}" destId="{5DB13C2D-4F58-4503-A9DE-2AAAEE650F81}" srcOrd="0" destOrd="0" presId="urn:microsoft.com/office/officeart/2008/layout/VerticalCurvedList"/>
    <dgm:cxn modelId="{1F488B0D-D152-48AD-B48D-FE72AEFB3F48}" srcId="{BFC80B74-E186-4151-88F1-F766B221875B}" destId="{6F849BD5-BE11-4352-9577-B79FD779BBBD}" srcOrd="0" destOrd="0" parTransId="{D2CB297B-3638-4B4C-9900-8E36E698DCBD}" sibTransId="{D7692368-E8FF-49C6-B5C3-7C20684F84E4}"/>
    <dgm:cxn modelId="{FCDC161A-8440-4CE0-A98A-6FD3E4A7C7C2}" srcId="{BFC80B74-E186-4151-88F1-F766B221875B}" destId="{2ACBF0D8-BE56-496C-9996-615EF486ED9D}" srcOrd="1" destOrd="0" parTransId="{68FB915B-0E2E-4A0C-A9C3-6625D7656F06}" sibTransId="{4E3CF31C-8244-4BF1-B4B3-0887659C329A}"/>
    <dgm:cxn modelId="{CCB8EF8D-7BC1-4479-8E8A-7FBA1F046CE5}" srcId="{BFC80B74-E186-4151-88F1-F766B221875B}" destId="{377DB942-5C45-4475-93A1-7A5C2FF91DF5}" srcOrd="3" destOrd="0" parTransId="{16D28BA0-E56A-448A-8E96-B2C66E99AE16}" sibTransId="{5304DF10-F9E3-4040-A2F2-A8A2A5888394}"/>
    <dgm:cxn modelId="{228114A5-A915-41C2-80E3-9CD55681F447}" type="presOf" srcId="{D7692368-E8FF-49C6-B5C3-7C20684F84E4}" destId="{455B7853-C995-4251-957D-C3C258C85CD7}" srcOrd="0" destOrd="0" presId="urn:microsoft.com/office/officeart/2008/layout/VerticalCurvedList"/>
    <dgm:cxn modelId="{ABCE8AC1-CDA9-49E2-8EA9-0F9BE9D5DCD2}" type="presOf" srcId="{BFC80B74-E186-4151-88F1-F766B221875B}" destId="{4956C7CA-64A4-47B7-BCDA-A0E0CAB1638C}" srcOrd="0" destOrd="0" presId="urn:microsoft.com/office/officeart/2008/layout/VerticalCurvedList"/>
    <dgm:cxn modelId="{6DCF6AC5-4CB2-4590-AE87-FEBDBDEB2D2C}" type="presOf" srcId="{2ACBF0D8-BE56-496C-9996-615EF486ED9D}" destId="{B57A2F2C-AE0A-461A-B748-C2847950DE4E}" srcOrd="0" destOrd="0" presId="urn:microsoft.com/office/officeart/2008/layout/VerticalCurvedList"/>
    <dgm:cxn modelId="{D5AA4BD3-6A3C-4EA9-874A-A8D94067A385}" srcId="{BFC80B74-E186-4151-88F1-F766B221875B}" destId="{2C6A7FFC-3361-4AAF-8F31-74B7BCADD311}" srcOrd="2" destOrd="0" parTransId="{7656505E-B839-4039-A668-968A44CD3E25}" sibTransId="{281DDEE6-7078-4D1E-BF57-261BA6371AB7}"/>
    <dgm:cxn modelId="{20C723DB-E392-4B5B-A406-170BABF0FC95}" type="presOf" srcId="{6F849BD5-BE11-4352-9577-B79FD779BBBD}" destId="{D8E11629-1CB1-4AC9-838B-4EF493822398}" srcOrd="0" destOrd="0" presId="urn:microsoft.com/office/officeart/2008/layout/VerticalCurvedList"/>
    <dgm:cxn modelId="{2B335AF8-2176-4EEC-8EDA-DF5E73824437}" type="presOf" srcId="{2C6A7FFC-3361-4AAF-8F31-74B7BCADD311}" destId="{8C61BFF0-CFF5-4865-9BCD-FFDACEDBFBE8}" srcOrd="0" destOrd="0" presId="urn:microsoft.com/office/officeart/2008/layout/VerticalCurvedList"/>
    <dgm:cxn modelId="{0F7E9886-2AD9-4297-9419-E03BDFA74636}" type="presParOf" srcId="{4956C7CA-64A4-47B7-BCDA-A0E0CAB1638C}" destId="{D6E55BEB-8F6C-4600-B773-8DB450C67726}" srcOrd="0" destOrd="0" presId="urn:microsoft.com/office/officeart/2008/layout/VerticalCurvedList"/>
    <dgm:cxn modelId="{3213EDC0-288D-438C-A749-06B31167B490}" type="presParOf" srcId="{D6E55BEB-8F6C-4600-B773-8DB450C67726}" destId="{CA599675-7CA0-49AF-948F-41EC61A3062F}" srcOrd="0" destOrd="0" presId="urn:microsoft.com/office/officeart/2008/layout/VerticalCurvedList"/>
    <dgm:cxn modelId="{6F528309-1956-4FF9-A5DD-78E5DD81851A}" type="presParOf" srcId="{CA599675-7CA0-49AF-948F-41EC61A3062F}" destId="{C841D427-0B2F-46FD-8932-884465B136B5}" srcOrd="0" destOrd="0" presId="urn:microsoft.com/office/officeart/2008/layout/VerticalCurvedList"/>
    <dgm:cxn modelId="{A884156B-9B07-46E9-96C7-88E0FFAC978E}" type="presParOf" srcId="{CA599675-7CA0-49AF-948F-41EC61A3062F}" destId="{455B7853-C995-4251-957D-C3C258C85CD7}" srcOrd="1" destOrd="0" presId="urn:microsoft.com/office/officeart/2008/layout/VerticalCurvedList"/>
    <dgm:cxn modelId="{E6C70D60-0254-4735-A122-5BB06E9AB353}" type="presParOf" srcId="{CA599675-7CA0-49AF-948F-41EC61A3062F}" destId="{D0FBC1DC-B5AD-4D98-83B5-3F8E10CDF8A6}" srcOrd="2" destOrd="0" presId="urn:microsoft.com/office/officeart/2008/layout/VerticalCurvedList"/>
    <dgm:cxn modelId="{37DE8B0C-D165-4421-A226-82A4FD8836B3}" type="presParOf" srcId="{CA599675-7CA0-49AF-948F-41EC61A3062F}" destId="{6D5234B6-7B78-45C3-B4F4-1F4DF579930D}" srcOrd="3" destOrd="0" presId="urn:microsoft.com/office/officeart/2008/layout/VerticalCurvedList"/>
    <dgm:cxn modelId="{53535829-0A91-4B35-9080-86B13FA8F0E4}" type="presParOf" srcId="{D6E55BEB-8F6C-4600-B773-8DB450C67726}" destId="{D8E11629-1CB1-4AC9-838B-4EF493822398}" srcOrd="1" destOrd="0" presId="urn:microsoft.com/office/officeart/2008/layout/VerticalCurvedList"/>
    <dgm:cxn modelId="{E7CD92AF-011C-422C-ADC1-9F2933C27EF4}" type="presParOf" srcId="{D6E55BEB-8F6C-4600-B773-8DB450C67726}" destId="{E79FF9F9-9771-41BA-911B-44087FC21BBA}" srcOrd="2" destOrd="0" presId="urn:microsoft.com/office/officeart/2008/layout/VerticalCurvedList"/>
    <dgm:cxn modelId="{D0F1A3F2-38B1-40BB-B5BD-89FF04D17F5F}" type="presParOf" srcId="{E79FF9F9-9771-41BA-911B-44087FC21BBA}" destId="{9C13D463-5451-4A15-8011-763BB82077C2}" srcOrd="0" destOrd="0" presId="urn:microsoft.com/office/officeart/2008/layout/VerticalCurvedList"/>
    <dgm:cxn modelId="{84DD91CD-9D2C-47B2-AADD-DF73D473CB30}" type="presParOf" srcId="{D6E55BEB-8F6C-4600-B773-8DB450C67726}" destId="{B57A2F2C-AE0A-461A-B748-C2847950DE4E}" srcOrd="3" destOrd="0" presId="urn:microsoft.com/office/officeart/2008/layout/VerticalCurvedList"/>
    <dgm:cxn modelId="{AA8322A0-7F48-4211-8815-E27CF8E791F3}" type="presParOf" srcId="{D6E55BEB-8F6C-4600-B773-8DB450C67726}" destId="{279E5053-4FEB-477C-AA24-B5446BED7639}" srcOrd="4" destOrd="0" presId="urn:microsoft.com/office/officeart/2008/layout/VerticalCurvedList"/>
    <dgm:cxn modelId="{A290A665-16A5-45A2-B639-CC58B267BD82}" type="presParOf" srcId="{279E5053-4FEB-477C-AA24-B5446BED7639}" destId="{79E2A606-4A4A-48E9-9779-A6E34781866D}" srcOrd="0" destOrd="0" presId="urn:microsoft.com/office/officeart/2008/layout/VerticalCurvedList"/>
    <dgm:cxn modelId="{672AD909-3708-477E-AD03-9ACC393DAC74}" type="presParOf" srcId="{D6E55BEB-8F6C-4600-B773-8DB450C67726}" destId="{8C61BFF0-CFF5-4865-9BCD-FFDACEDBFBE8}" srcOrd="5" destOrd="0" presId="urn:microsoft.com/office/officeart/2008/layout/VerticalCurvedList"/>
    <dgm:cxn modelId="{132EDCED-65FB-4F41-8CF4-1738532C39B0}" type="presParOf" srcId="{D6E55BEB-8F6C-4600-B773-8DB450C67726}" destId="{5064A2F7-4D38-4D5C-9CD6-C5F0646CB905}" srcOrd="6" destOrd="0" presId="urn:microsoft.com/office/officeart/2008/layout/VerticalCurvedList"/>
    <dgm:cxn modelId="{7E3F898F-2CED-42BB-9797-22DF0AB9A5B4}" type="presParOf" srcId="{5064A2F7-4D38-4D5C-9CD6-C5F0646CB905}" destId="{327F0BF5-E485-418C-A904-C196EF50AB7E}" srcOrd="0" destOrd="0" presId="urn:microsoft.com/office/officeart/2008/layout/VerticalCurvedList"/>
    <dgm:cxn modelId="{9927168B-3339-4EEC-BC91-3E834FFA2ECA}" type="presParOf" srcId="{D6E55BEB-8F6C-4600-B773-8DB450C67726}" destId="{5DB13C2D-4F58-4503-A9DE-2AAAEE650F81}" srcOrd="7" destOrd="0" presId="urn:microsoft.com/office/officeart/2008/layout/VerticalCurvedList"/>
    <dgm:cxn modelId="{8D9CB72C-AFD5-4E70-BC32-43A3BDF3CDAE}" type="presParOf" srcId="{D6E55BEB-8F6C-4600-B773-8DB450C67726}" destId="{773C6157-E805-440F-9E21-6B6C4FA511BF}" srcOrd="8" destOrd="0" presId="urn:microsoft.com/office/officeart/2008/layout/VerticalCurvedList"/>
    <dgm:cxn modelId="{BDC5B5B4-CBB6-4C13-A0C6-EF16113CABBA}" type="presParOf" srcId="{773C6157-E805-440F-9E21-6B6C4FA511BF}" destId="{2B6D8AC4-425E-4E37-B47E-75AAB97AAA45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2DC69393-8E23-4132-ABE2-EE0406EB73BC}" type="doc">
      <dgm:prSet loTypeId="urn:microsoft.com/office/officeart/2005/8/layout/pyramid2" loCatId="pyramid" qsTypeId="urn:microsoft.com/office/officeart/2005/8/quickstyle/simple5" qsCatId="simple" csTypeId="urn:microsoft.com/office/officeart/2005/8/colors/accent1_2" csCatId="accent1" phldr="1"/>
      <dgm:spPr/>
    </dgm:pt>
    <dgm:pt modelId="{618C1DE4-2222-4442-9B93-C1A3390CBD8B}">
      <dgm:prSet phldrT="[Testo]"/>
      <dgm:spPr/>
      <dgm:t>
        <a:bodyPr/>
        <a:lstStyle/>
        <a:p>
          <a:r>
            <a:rPr lang="it-IT" altLang="it-IT" dirty="0"/>
            <a:t>Patologie frequenti a basso impatto clinico-assistenziale (artrosi, fibromialgia, reumatismi extra-articolari, ecc.)</a:t>
          </a:r>
          <a:endParaRPr lang="it-IT" dirty="0"/>
        </a:p>
      </dgm:t>
    </dgm:pt>
    <dgm:pt modelId="{CEB5DE1C-369E-4418-9664-FA4DF6DE7C41}" type="parTrans" cxnId="{5F69DA74-5D3F-4AA7-824F-D8672FC2C2E4}">
      <dgm:prSet/>
      <dgm:spPr/>
      <dgm:t>
        <a:bodyPr/>
        <a:lstStyle/>
        <a:p>
          <a:endParaRPr lang="it-IT"/>
        </a:p>
      </dgm:t>
    </dgm:pt>
    <dgm:pt modelId="{3BD8A9AE-9ACC-4297-9CCA-83E2315815DA}" type="sibTrans" cxnId="{5F69DA74-5D3F-4AA7-824F-D8672FC2C2E4}">
      <dgm:prSet/>
      <dgm:spPr/>
      <dgm:t>
        <a:bodyPr/>
        <a:lstStyle/>
        <a:p>
          <a:endParaRPr lang="it-IT"/>
        </a:p>
      </dgm:t>
    </dgm:pt>
    <dgm:pt modelId="{4B090332-1109-48D5-99C0-FB6A8C4BEB84}">
      <dgm:prSet/>
      <dgm:spPr/>
      <dgm:t>
        <a:bodyPr/>
        <a:lstStyle/>
        <a:p>
          <a:r>
            <a:rPr lang="it-IT" altLang="it-IT" dirty="0"/>
            <a:t>Malattie a frequenza moderata ma con rilevante impatto clinico assistenziale (AR, </a:t>
          </a:r>
          <a:r>
            <a:rPr lang="it-IT" altLang="it-IT" dirty="0" err="1"/>
            <a:t>SpA</a:t>
          </a:r>
          <a:r>
            <a:rPr lang="it-IT" altLang="it-IT" dirty="0"/>
            <a:t>, Gotta …)</a:t>
          </a:r>
        </a:p>
      </dgm:t>
    </dgm:pt>
    <dgm:pt modelId="{A613C3E6-27A0-4138-A549-6A7837832375}" type="parTrans" cxnId="{B8829983-146A-47CA-A4DA-509B555F849B}">
      <dgm:prSet/>
      <dgm:spPr/>
      <dgm:t>
        <a:bodyPr/>
        <a:lstStyle/>
        <a:p>
          <a:endParaRPr lang="it-IT"/>
        </a:p>
      </dgm:t>
    </dgm:pt>
    <dgm:pt modelId="{929CE68D-A288-4D9A-9AD6-9D213A8E75BC}" type="sibTrans" cxnId="{B8829983-146A-47CA-A4DA-509B555F849B}">
      <dgm:prSet/>
      <dgm:spPr/>
      <dgm:t>
        <a:bodyPr/>
        <a:lstStyle/>
        <a:p>
          <a:endParaRPr lang="it-IT"/>
        </a:p>
      </dgm:t>
    </dgm:pt>
    <dgm:pt modelId="{C0BFAE98-8D5A-4F2F-A2A4-B986E68ACD71}">
      <dgm:prSet/>
      <dgm:spPr/>
      <dgm:t>
        <a:bodyPr/>
        <a:lstStyle/>
        <a:p>
          <a:r>
            <a:rPr lang="it-IT" altLang="it-IT" dirty="0"/>
            <a:t>Patologie meno frequenti ma ad elevato impatto clinico-assistenziale (LES, Connettiviti, </a:t>
          </a:r>
          <a:r>
            <a:rPr lang="it-IT" altLang="it-IT" dirty="0" err="1"/>
            <a:t>Vasculiti</a:t>
          </a:r>
          <a:r>
            <a:rPr lang="it-IT" altLang="it-IT" dirty="0"/>
            <a:t>, Malattie rare …)</a:t>
          </a:r>
        </a:p>
      </dgm:t>
    </dgm:pt>
    <dgm:pt modelId="{32DAEFA5-6FA1-4060-ACF2-DCA2979F09AE}" type="parTrans" cxnId="{9004ABB9-53C4-4E93-9639-0D6775B10AEF}">
      <dgm:prSet/>
      <dgm:spPr/>
      <dgm:t>
        <a:bodyPr/>
        <a:lstStyle/>
        <a:p>
          <a:endParaRPr lang="it-IT"/>
        </a:p>
      </dgm:t>
    </dgm:pt>
    <dgm:pt modelId="{34D4266E-F364-409E-9C8C-2F20BAF770FB}" type="sibTrans" cxnId="{9004ABB9-53C4-4E93-9639-0D6775B10AEF}">
      <dgm:prSet/>
      <dgm:spPr/>
      <dgm:t>
        <a:bodyPr/>
        <a:lstStyle/>
        <a:p>
          <a:endParaRPr lang="it-IT"/>
        </a:p>
      </dgm:t>
    </dgm:pt>
    <dgm:pt modelId="{AC995BB4-3854-4A6E-996C-A82A43EA72B4}" type="pres">
      <dgm:prSet presAssocID="{2DC69393-8E23-4132-ABE2-EE0406EB73BC}" presName="compositeShape" presStyleCnt="0">
        <dgm:presLayoutVars>
          <dgm:dir/>
          <dgm:resizeHandles/>
        </dgm:presLayoutVars>
      </dgm:prSet>
      <dgm:spPr/>
    </dgm:pt>
    <dgm:pt modelId="{C6DA5A26-5054-49FF-8D6B-3046357D2474}" type="pres">
      <dgm:prSet presAssocID="{2DC69393-8E23-4132-ABE2-EE0406EB73BC}" presName="pyramid" presStyleLbl="node1" presStyleIdx="0" presStyleCnt="1" custScaleX="227911"/>
      <dgm:spPr/>
    </dgm:pt>
    <dgm:pt modelId="{C32C2D24-8DE7-470C-9917-E08380E27389}" type="pres">
      <dgm:prSet presAssocID="{2DC69393-8E23-4132-ABE2-EE0406EB73BC}" presName="theList" presStyleCnt="0"/>
      <dgm:spPr/>
    </dgm:pt>
    <dgm:pt modelId="{BBBD2F5F-C467-41C5-A520-A96626C55459}" type="pres">
      <dgm:prSet presAssocID="{618C1DE4-2222-4442-9B93-C1A3390CBD8B}" presName="aNode" presStyleLbl="fgAcc1" presStyleIdx="0" presStyleCnt="3" custScaleX="258762" custLinFactNeighborX="-52235" custLinFactNeighborY="13579">
        <dgm:presLayoutVars>
          <dgm:bulletEnabled val="1"/>
        </dgm:presLayoutVars>
      </dgm:prSet>
      <dgm:spPr/>
    </dgm:pt>
    <dgm:pt modelId="{68F5BAD4-FD6F-4DE2-B518-DE35B33D5B31}" type="pres">
      <dgm:prSet presAssocID="{618C1DE4-2222-4442-9B93-C1A3390CBD8B}" presName="aSpace" presStyleCnt="0"/>
      <dgm:spPr/>
    </dgm:pt>
    <dgm:pt modelId="{0C4DEB65-AD13-47BF-A1E6-85137B41EBC4}" type="pres">
      <dgm:prSet presAssocID="{4B090332-1109-48D5-99C0-FB6A8C4BEB84}" presName="aNode" presStyleLbl="fgAcc1" presStyleIdx="1" presStyleCnt="3" custScaleX="262734" custLinFactNeighborX="-51308" custLinFactNeighborY="6790">
        <dgm:presLayoutVars>
          <dgm:bulletEnabled val="1"/>
        </dgm:presLayoutVars>
      </dgm:prSet>
      <dgm:spPr/>
    </dgm:pt>
    <dgm:pt modelId="{158F92DB-1716-440C-BD3D-26954B72C18E}" type="pres">
      <dgm:prSet presAssocID="{4B090332-1109-48D5-99C0-FB6A8C4BEB84}" presName="aSpace" presStyleCnt="0"/>
      <dgm:spPr/>
    </dgm:pt>
    <dgm:pt modelId="{0F2D8D32-0DA1-4CFA-AB16-48006348A3AB}" type="pres">
      <dgm:prSet presAssocID="{C0BFAE98-8D5A-4F2F-A2A4-B986E68ACD71}" presName="aNode" presStyleLbl="fgAcc1" presStyleIdx="2" presStyleCnt="3" custScaleX="266929" custLinFactNeighborX="-50381" custLinFactNeighborY="-20369">
        <dgm:presLayoutVars>
          <dgm:bulletEnabled val="1"/>
        </dgm:presLayoutVars>
      </dgm:prSet>
      <dgm:spPr/>
    </dgm:pt>
    <dgm:pt modelId="{4AC83835-5C56-437C-8A27-29A779DC9C66}" type="pres">
      <dgm:prSet presAssocID="{C0BFAE98-8D5A-4F2F-A2A4-B986E68ACD71}" presName="aSpace" presStyleCnt="0"/>
      <dgm:spPr/>
    </dgm:pt>
  </dgm:ptLst>
  <dgm:cxnLst>
    <dgm:cxn modelId="{48F1CF3C-E061-4DFA-BD98-1ED7FBEB3A4F}" type="presOf" srcId="{618C1DE4-2222-4442-9B93-C1A3390CBD8B}" destId="{BBBD2F5F-C467-41C5-A520-A96626C55459}" srcOrd="0" destOrd="0" presId="urn:microsoft.com/office/officeart/2005/8/layout/pyramid2"/>
    <dgm:cxn modelId="{B817C44D-0B64-4864-8C9C-641149115EC3}" type="presOf" srcId="{2DC69393-8E23-4132-ABE2-EE0406EB73BC}" destId="{AC995BB4-3854-4A6E-996C-A82A43EA72B4}" srcOrd="0" destOrd="0" presId="urn:microsoft.com/office/officeart/2005/8/layout/pyramid2"/>
    <dgm:cxn modelId="{5F69DA74-5D3F-4AA7-824F-D8672FC2C2E4}" srcId="{2DC69393-8E23-4132-ABE2-EE0406EB73BC}" destId="{618C1DE4-2222-4442-9B93-C1A3390CBD8B}" srcOrd="0" destOrd="0" parTransId="{CEB5DE1C-369E-4418-9664-FA4DF6DE7C41}" sibTransId="{3BD8A9AE-9ACC-4297-9CCA-83E2315815DA}"/>
    <dgm:cxn modelId="{A328F579-EE61-49FA-81CA-C896B841B171}" type="presOf" srcId="{4B090332-1109-48D5-99C0-FB6A8C4BEB84}" destId="{0C4DEB65-AD13-47BF-A1E6-85137B41EBC4}" srcOrd="0" destOrd="0" presId="urn:microsoft.com/office/officeart/2005/8/layout/pyramid2"/>
    <dgm:cxn modelId="{B8829983-146A-47CA-A4DA-509B555F849B}" srcId="{2DC69393-8E23-4132-ABE2-EE0406EB73BC}" destId="{4B090332-1109-48D5-99C0-FB6A8C4BEB84}" srcOrd="1" destOrd="0" parTransId="{A613C3E6-27A0-4138-A549-6A7837832375}" sibTransId="{929CE68D-A288-4D9A-9AD6-9D213A8E75BC}"/>
    <dgm:cxn modelId="{9004ABB9-53C4-4E93-9639-0D6775B10AEF}" srcId="{2DC69393-8E23-4132-ABE2-EE0406EB73BC}" destId="{C0BFAE98-8D5A-4F2F-A2A4-B986E68ACD71}" srcOrd="2" destOrd="0" parTransId="{32DAEFA5-6FA1-4060-ACF2-DCA2979F09AE}" sibTransId="{34D4266E-F364-409E-9C8C-2F20BAF770FB}"/>
    <dgm:cxn modelId="{B20B2BC7-A262-4AD1-AB07-0926525BDB4D}" type="presOf" srcId="{C0BFAE98-8D5A-4F2F-A2A4-B986E68ACD71}" destId="{0F2D8D32-0DA1-4CFA-AB16-48006348A3AB}" srcOrd="0" destOrd="0" presId="urn:microsoft.com/office/officeart/2005/8/layout/pyramid2"/>
    <dgm:cxn modelId="{39C19EBF-564F-4AC3-8C81-172CC83D6CAB}" type="presParOf" srcId="{AC995BB4-3854-4A6E-996C-A82A43EA72B4}" destId="{C6DA5A26-5054-49FF-8D6B-3046357D2474}" srcOrd="0" destOrd="0" presId="urn:microsoft.com/office/officeart/2005/8/layout/pyramid2"/>
    <dgm:cxn modelId="{7B0CC534-FFB0-4E80-94D6-19B784A321C2}" type="presParOf" srcId="{AC995BB4-3854-4A6E-996C-A82A43EA72B4}" destId="{C32C2D24-8DE7-470C-9917-E08380E27389}" srcOrd="1" destOrd="0" presId="urn:microsoft.com/office/officeart/2005/8/layout/pyramid2"/>
    <dgm:cxn modelId="{8B3F34AF-080B-4D82-8D0E-7E446F612BB7}" type="presParOf" srcId="{C32C2D24-8DE7-470C-9917-E08380E27389}" destId="{BBBD2F5F-C467-41C5-A520-A96626C55459}" srcOrd="0" destOrd="0" presId="urn:microsoft.com/office/officeart/2005/8/layout/pyramid2"/>
    <dgm:cxn modelId="{91C5CC26-3537-43B9-8DC0-64FD4CFF77A4}" type="presParOf" srcId="{C32C2D24-8DE7-470C-9917-E08380E27389}" destId="{68F5BAD4-FD6F-4DE2-B518-DE35B33D5B31}" srcOrd="1" destOrd="0" presId="urn:microsoft.com/office/officeart/2005/8/layout/pyramid2"/>
    <dgm:cxn modelId="{CEED930A-F527-4D53-AFE9-F22A6CFD3F10}" type="presParOf" srcId="{C32C2D24-8DE7-470C-9917-E08380E27389}" destId="{0C4DEB65-AD13-47BF-A1E6-85137B41EBC4}" srcOrd="2" destOrd="0" presId="urn:microsoft.com/office/officeart/2005/8/layout/pyramid2"/>
    <dgm:cxn modelId="{97F213C2-ED6F-45EA-AD30-64EE6A9B4F52}" type="presParOf" srcId="{C32C2D24-8DE7-470C-9917-E08380E27389}" destId="{158F92DB-1716-440C-BD3D-26954B72C18E}" srcOrd="3" destOrd="0" presId="urn:microsoft.com/office/officeart/2005/8/layout/pyramid2"/>
    <dgm:cxn modelId="{BF241EF0-E833-4F99-894E-A5859EC9DB16}" type="presParOf" srcId="{C32C2D24-8DE7-470C-9917-E08380E27389}" destId="{0F2D8D32-0DA1-4CFA-AB16-48006348A3AB}" srcOrd="4" destOrd="0" presId="urn:microsoft.com/office/officeart/2005/8/layout/pyramid2"/>
    <dgm:cxn modelId="{969506AF-6756-4273-857D-B6F4575657DC}" type="presParOf" srcId="{C32C2D24-8DE7-470C-9917-E08380E27389}" destId="{4AC83835-5C56-437C-8A27-29A779DC9C66}" srcOrd="5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09F611B3-2B19-4E86-ABE5-0C7A92FF583B}" type="doc">
      <dgm:prSet loTypeId="urn:microsoft.com/office/officeart/2005/8/layout/venn1" loCatId="relationship" qsTypeId="urn:microsoft.com/office/officeart/2005/8/quickstyle/simple1" qsCatId="simple" csTypeId="urn:microsoft.com/office/officeart/2005/8/colors/colorful1" csCatId="colorful" phldr="1"/>
      <dgm:spPr/>
    </dgm:pt>
    <dgm:pt modelId="{D5246CAD-4703-4160-961D-7E4BBE202F42}">
      <dgm:prSet phldrT="[Testo]" custT="1"/>
      <dgm:spPr/>
      <dgm:t>
        <a:bodyPr/>
        <a:lstStyle/>
        <a:p>
          <a:r>
            <a:rPr lang="it-IT" altLang="it-IT" sz="3200" dirty="0"/>
            <a:t>dolore</a:t>
          </a:r>
          <a:endParaRPr lang="it-IT" sz="3200" dirty="0"/>
        </a:p>
      </dgm:t>
    </dgm:pt>
    <dgm:pt modelId="{019E53E4-06D8-4CD3-BE1E-F13EF30AAAF9}" type="parTrans" cxnId="{46B97BC5-2C63-4CC3-B9EE-12D2A4CEAC31}">
      <dgm:prSet/>
      <dgm:spPr/>
      <dgm:t>
        <a:bodyPr/>
        <a:lstStyle/>
        <a:p>
          <a:endParaRPr lang="it-IT" sz="2400"/>
        </a:p>
      </dgm:t>
    </dgm:pt>
    <dgm:pt modelId="{C8C019FC-D9E6-4561-AF5D-98E6D3668502}" type="sibTrans" cxnId="{46B97BC5-2C63-4CC3-B9EE-12D2A4CEAC31}">
      <dgm:prSet/>
      <dgm:spPr/>
      <dgm:t>
        <a:bodyPr/>
        <a:lstStyle/>
        <a:p>
          <a:endParaRPr lang="it-IT" sz="2400"/>
        </a:p>
      </dgm:t>
    </dgm:pt>
    <dgm:pt modelId="{AAA6400F-7AE4-4A8B-80DC-A738E89EBCFF}">
      <dgm:prSet custT="1"/>
      <dgm:spPr/>
      <dgm:t>
        <a:bodyPr/>
        <a:lstStyle/>
        <a:p>
          <a:r>
            <a:rPr lang="it-IT" altLang="it-IT" sz="3200"/>
            <a:t>cronicità</a:t>
          </a:r>
          <a:endParaRPr lang="it-IT" altLang="it-IT" sz="3200" dirty="0"/>
        </a:p>
      </dgm:t>
    </dgm:pt>
    <dgm:pt modelId="{F02EB86B-8AAA-4D59-A8E0-5DBDE037B094}" type="parTrans" cxnId="{F4A451BF-578D-43B7-A91F-ABAB2E28C696}">
      <dgm:prSet/>
      <dgm:spPr/>
      <dgm:t>
        <a:bodyPr/>
        <a:lstStyle/>
        <a:p>
          <a:endParaRPr lang="it-IT" sz="2400"/>
        </a:p>
      </dgm:t>
    </dgm:pt>
    <dgm:pt modelId="{709DE5DB-5468-489A-967B-2E024D2925A1}" type="sibTrans" cxnId="{F4A451BF-578D-43B7-A91F-ABAB2E28C696}">
      <dgm:prSet/>
      <dgm:spPr/>
      <dgm:t>
        <a:bodyPr/>
        <a:lstStyle/>
        <a:p>
          <a:endParaRPr lang="it-IT" sz="2400"/>
        </a:p>
      </dgm:t>
    </dgm:pt>
    <dgm:pt modelId="{E8EC8F5C-6FC2-454A-97DC-6DC882605201}">
      <dgm:prSet custT="1"/>
      <dgm:spPr/>
      <dgm:t>
        <a:bodyPr/>
        <a:lstStyle/>
        <a:p>
          <a:r>
            <a:rPr lang="it-IT" altLang="it-IT" sz="3200"/>
            <a:t>progressione</a:t>
          </a:r>
          <a:endParaRPr lang="it-IT" altLang="it-IT" sz="3200" dirty="0"/>
        </a:p>
      </dgm:t>
    </dgm:pt>
    <dgm:pt modelId="{5BF82A40-2B88-46EC-AB0C-27A4D487CCAD}" type="parTrans" cxnId="{C4718293-EA62-49A4-99E9-96E026914439}">
      <dgm:prSet/>
      <dgm:spPr/>
      <dgm:t>
        <a:bodyPr/>
        <a:lstStyle/>
        <a:p>
          <a:endParaRPr lang="it-IT" sz="2400"/>
        </a:p>
      </dgm:t>
    </dgm:pt>
    <dgm:pt modelId="{78A421E8-B611-4688-A722-FEA1058A9659}" type="sibTrans" cxnId="{C4718293-EA62-49A4-99E9-96E026914439}">
      <dgm:prSet/>
      <dgm:spPr/>
      <dgm:t>
        <a:bodyPr/>
        <a:lstStyle/>
        <a:p>
          <a:endParaRPr lang="it-IT" sz="2400"/>
        </a:p>
      </dgm:t>
    </dgm:pt>
    <dgm:pt modelId="{ABB28CDF-9186-4D2B-BA9C-9F2DA23C281A}">
      <dgm:prSet custT="1"/>
      <dgm:spPr/>
      <dgm:t>
        <a:bodyPr/>
        <a:lstStyle/>
        <a:p>
          <a:r>
            <a:rPr lang="it-IT" altLang="it-IT" sz="3200"/>
            <a:t>disabilità</a:t>
          </a:r>
          <a:endParaRPr lang="it-IT" altLang="it-IT" sz="3200" dirty="0"/>
        </a:p>
      </dgm:t>
    </dgm:pt>
    <dgm:pt modelId="{B699EEFB-B9BE-4FDE-96DB-27230027336C}" type="parTrans" cxnId="{DCD1A91A-E0E5-4656-9179-FF9D4E83A512}">
      <dgm:prSet/>
      <dgm:spPr/>
      <dgm:t>
        <a:bodyPr/>
        <a:lstStyle/>
        <a:p>
          <a:endParaRPr lang="it-IT" sz="2400"/>
        </a:p>
      </dgm:t>
    </dgm:pt>
    <dgm:pt modelId="{3D0EB436-1E8E-41C2-9B54-1240ADD6167B}" type="sibTrans" cxnId="{DCD1A91A-E0E5-4656-9179-FF9D4E83A512}">
      <dgm:prSet/>
      <dgm:spPr/>
      <dgm:t>
        <a:bodyPr/>
        <a:lstStyle/>
        <a:p>
          <a:endParaRPr lang="it-IT" sz="2400"/>
        </a:p>
      </dgm:t>
    </dgm:pt>
    <dgm:pt modelId="{E7C5F788-BD10-4227-8495-7209BFF44BFB}">
      <dgm:prSet custT="1"/>
      <dgm:spPr/>
      <dgm:t>
        <a:bodyPr/>
        <a:lstStyle/>
        <a:p>
          <a:r>
            <a:rPr lang="it-IT" altLang="it-IT" sz="3200"/>
            <a:t>perdita della funzione</a:t>
          </a:r>
          <a:endParaRPr lang="it-IT" altLang="it-IT" sz="3200" dirty="0"/>
        </a:p>
      </dgm:t>
    </dgm:pt>
    <dgm:pt modelId="{E9A86120-3253-436E-B766-2101A5CF7BF0}" type="parTrans" cxnId="{F459650E-1212-4145-8157-06EF9C2E7319}">
      <dgm:prSet/>
      <dgm:spPr/>
      <dgm:t>
        <a:bodyPr/>
        <a:lstStyle/>
        <a:p>
          <a:endParaRPr lang="it-IT" sz="2400"/>
        </a:p>
      </dgm:t>
    </dgm:pt>
    <dgm:pt modelId="{9D874D06-9A5E-46FC-84F5-B7B2443106F4}" type="sibTrans" cxnId="{F459650E-1212-4145-8157-06EF9C2E7319}">
      <dgm:prSet/>
      <dgm:spPr/>
      <dgm:t>
        <a:bodyPr/>
        <a:lstStyle/>
        <a:p>
          <a:endParaRPr lang="it-IT" sz="2400"/>
        </a:p>
      </dgm:t>
    </dgm:pt>
    <dgm:pt modelId="{0A9A9723-6E20-449E-A30F-ABAB38549EEB}" type="pres">
      <dgm:prSet presAssocID="{09F611B3-2B19-4E86-ABE5-0C7A92FF583B}" presName="compositeShape" presStyleCnt="0">
        <dgm:presLayoutVars>
          <dgm:chMax val="7"/>
          <dgm:dir/>
          <dgm:resizeHandles val="exact"/>
        </dgm:presLayoutVars>
      </dgm:prSet>
      <dgm:spPr/>
    </dgm:pt>
    <dgm:pt modelId="{2570613B-7F39-468B-A9F2-D14DA4085EB9}" type="pres">
      <dgm:prSet presAssocID="{D5246CAD-4703-4160-961D-7E4BBE202F42}" presName="circ1" presStyleLbl="vennNode1" presStyleIdx="0" presStyleCnt="5"/>
      <dgm:spPr/>
    </dgm:pt>
    <dgm:pt modelId="{CCE12462-C1F0-439F-8B12-23D2C761A0D2}" type="pres">
      <dgm:prSet presAssocID="{D5246CAD-4703-4160-961D-7E4BBE202F42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2C8C4EA5-A470-4DDF-A7E1-1042B6AD05A9}" type="pres">
      <dgm:prSet presAssocID="{AAA6400F-7AE4-4A8B-80DC-A738E89EBCFF}" presName="circ2" presStyleLbl="vennNode1" presStyleIdx="1" presStyleCnt="5"/>
      <dgm:spPr/>
    </dgm:pt>
    <dgm:pt modelId="{C9BC8705-D9E9-43EA-82B5-8D807DC35124}" type="pres">
      <dgm:prSet presAssocID="{AAA6400F-7AE4-4A8B-80DC-A738E89EBCFF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A8D156AD-6232-45CC-80BB-DB2AC520B33D}" type="pres">
      <dgm:prSet presAssocID="{E8EC8F5C-6FC2-454A-97DC-6DC882605201}" presName="circ3" presStyleLbl="vennNode1" presStyleIdx="2" presStyleCnt="5"/>
      <dgm:spPr/>
    </dgm:pt>
    <dgm:pt modelId="{1504FB61-8FA5-41ED-83E8-9A4CBE239E2E}" type="pres">
      <dgm:prSet presAssocID="{E8EC8F5C-6FC2-454A-97DC-6DC882605201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0BEA6208-E539-46C6-8D8C-BC243F215F16}" type="pres">
      <dgm:prSet presAssocID="{ABB28CDF-9186-4D2B-BA9C-9F2DA23C281A}" presName="circ4" presStyleLbl="vennNode1" presStyleIdx="3" presStyleCnt="5"/>
      <dgm:spPr/>
    </dgm:pt>
    <dgm:pt modelId="{25367C2C-ABD5-4B18-BFD0-6066DFE9A6EF}" type="pres">
      <dgm:prSet presAssocID="{ABB28CDF-9186-4D2B-BA9C-9F2DA23C281A}" presName="circ4Tx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8C15FFBC-3C41-4465-8364-C4620056BCEA}" type="pres">
      <dgm:prSet presAssocID="{E7C5F788-BD10-4227-8495-7209BFF44BFB}" presName="circ5" presStyleLbl="vennNode1" presStyleIdx="4" presStyleCnt="5"/>
      <dgm:spPr/>
    </dgm:pt>
    <dgm:pt modelId="{A55E97EB-2E10-497E-8624-35CEB15F640D}" type="pres">
      <dgm:prSet presAssocID="{E7C5F788-BD10-4227-8495-7209BFF44BFB}" presName="circ5Tx" presStyleLbl="revTx" presStyleIdx="0" presStyleCnt="0">
        <dgm:presLayoutVars>
          <dgm:chMax val="0"/>
          <dgm:chPref val="0"/>
          <dgm:bulletEnabled val="1"/>
        </dgm:presLayoutVars>
      </dgm:prSet>
      <dgm:spPr/>
    </dgm:pt>
  </dgm:ptLst>
  <dgm:cxnLst>
    <dgm:cxn modelId="{C48E4A03-C714-44FB-8308-096A726924E8}" type="presOf" srcId="{E8EC8F5C-6FC2-454A-97DC-6DC882605201}" destId="{1504FB61-8FA5-41ED-83E8-9A4CBE239E2E}" srcOrd="0" destOrd="0" presId="urn:microsoft.com/office/officeart/2005/8/layout/venn1"/>
    <dgm:cxn modelId="{F459650E-1212-4145-8157-06EF9C2E7319}" srcId="{09F611B3-2B19-4E86-ABE5-0C7A92FF583B}" destId="{E7C5F788-BD10-4227-8495-7209BFF44BFB}" srcOrd="4" destOrd="0" parTransId="{E9A86120-3253-436E-B766-2101A5CF7BF0}" sibTransId="{9D874D06-9A5E-46FC-84F5-B7B2443106F4}"/>
    <dgm:cxn modelId="{DCD1A91A-E0E5-4656-9179-FF9D4E83A512}" srcId="{09F611B3-2B19-4E86-ABE5-0C7A92FF583B}" destId="{ABB28CDF-9186-4D2B-BA9C-9F2DA23C281A}" srcOrd="3" destOrd="0" parTransId="{B699EEFB-B9BE-4FDE-96DB-27230027336C}" sibTransId="{3D0EB436-1E8E-41C2-9B54-1240ADD6167B}"/>
    <dgm:cxn modelId="{0D0D6370-A108-4F30-91BD-371B696E9C01}" type="presOf" srcId="{D5246CAD-4703-4160-961D-7E4BBE202F42}" destId="{CCE12462-C1F0-439F-8B12-23D2C761A0D2}" srcOrd="0" destOrd="0" presId="urn:microsoft.com/office/officeart/2005/8/layout/venn1"/>
    <dgm:cxn modelId="{ACE05673-453E-4CBB-9144-6C69C9DA39FA}" type="presOf" srcId="{E7C5F788-BD10-4227-8495-7209BFF44BFB}" destId="{A55E97EB-2E10-497E-8624-35CEB15F640D}" srcOrd="0" destOrd="0" presId="urn:microsoft.com/office/officeart/2005/8/layout/venn1"/>
    <dgm:cxn modelId="{0F7A1E80-F091-48A1-A05C-B2E57B625271}" type="presOf" srcId="{09F611B3-2B19-4E86-ABE5-0C7A92FF583B}" destId="{0A9A9723-6E20-449E-A30F-ABAB38549EEB}" srcOrd="0" destOrd="0" presId="urn:microsoft.com/office/officeart/2005/8/layout/venn1"/>
    <dgm:cxn modelId="{C4718293-EA62-49A4-99E9-96E026914439}" srcId="{09F611B3-2B19-4E86-ABE5-0C7A92FF583B}" destId="{E8EC8F5C-6FC2-454A-97DC-6DC882605201}" srcOrd="2" destOrd="0" parTransId="{5BF82A40-2B88-46EC-AB0C-27A4D487CCAD}" sibTransId="{78A421E8-B611-4688-A722-FEA1058A9659}"/>
    <dgm:cxn modelId="{F4A451BF-578D-43B7-A91F-ABAB2E28C696}" srcId="{09F611B3-2B19-4E86-ABE5-0C7A92FF583B}" destId="{AAA6400F-7AE4-4A8B-80DC-A738E89EBCFF}" srcOrd="1" destOrd="0" parTransId="{F02EB86B-8AAA-4D59-A8E0-5DBDE037B094}" sibTransId="{709DE5DB-5468-489A-967B-2E024D2925A1}"/>
    <dgm:cxn modelId="{46B97BC5-2C63-4CC3-B9EE-12D2A4CEAC31}" srcId="{09F611B3-2B19-4E86-ABE5-0C7A92FF583B}" destId="{D5246CAD-4703-4160-961D-7E4BBE202F42}" srcOrd="0" destOrd="0" parTransId="{019E53E4-06D8-4CD3-BE1E-F13EF30AAAF9}" sibTransId="{C8C019FC-D9E6-4561-AF5D-98E6D3668502}"/>
    <dgm:cxn modelId="{DF46A0F7-6619-4D86-82AA-F54F610B8F89}" type="presOf" srcId="{AAA6400F-7AE4-4A8B-80DC-A738E89EBCFF}" destId="{C9BC8705-D9E9-43EA-82B5-8D807DC35124}" srcOrd="0" destOrd="0" presId="urn:microsoft.com/office/officeart/2005/8/layout/venn1"/>
    <dgm:cxn modelId="{77A9DDF7-C5E4-4748-B7E6-372703C09DB7}" type="presOf" srcId="{ABB28CDF-9186-4D2B-BA9C-9F2DA23C281A}" destId="{25367C2C-ABD5-4B18-BFD0-6066DFE9A6EF}" srcOrd="0" destOrd="0" presId="urn:microsoft.com/office/officeart/2005/8/layout/venn1"/>
    <dgm:cxn modelId="{EDB70FCD-AA7F-477B-A9FA-1F35D6ABBBD1}" type="presParOf" srcId="{0A9A9723-6E20-449E-A30F-ABAB38549EEB}" destId="{2570613B-7F39-468B-A9F2-D14DA4085EB9}" srcOrd="0" destOrd="0" presId="urn:microsoft.com/office/officeart/2005/8/layout/venn1"/>
    <dgm:cxn modelId="{03EBB313-1DFA-48D3-AA68-6639FCC364AA}" type="presParOf" srcId="{0A9A9723-6E20-449E-A30F-ABAB38549EEB}" destId="{CCE12462-C1F0-439F-8B12-23D2C761A0D2}" srcOrd="1" destOrd="0" presId="urn:microsoft.com/office/officeart/2005/8/layout/venn1"/>
    <dgm:cxn modelId="{07224F65-D186-4F78-804B-8B50833B26BC}" type="presParOf" srcId="{0A9A9723-6E20-449E-A30F-ABAB38549EEB}" destId="{2C8C4EA5-A470-4DDF-A7E1-1042B6AD05A9}" srcOrd="2" destOrd="0" presId="urn:microsoft.com/office/officeart/2005/8/layout/venn1"/>
    <dgm:cxn modelId="{999BE095-79E0-4A8F-A1AD-13A3BB6355C2}" type="presParOf" srcId="{0A9A9723-6E20-449E-A30F-ABAB38549EEB}" destId="{C9BC8705-D9E9-43EA-82B5-8D807DC35124}" srcOrd="3" destOrd="0" presId="urn:microsoft.com/office/officeart/2005/8/layout/venn1"/>
    <dgm:cxn modelId="{D039F7AE-62AC-49E7-AF86-5A54A4822C66}" type="presParOf" srcId="{0A9A9723-6E20-449E-A30F-ABAB38549EEB}" destId="{A8D156AD-6232-45CC-80BB-DB2AC520B33D}" srcOrd="4" destOrd="0" presId="urn:microsoft.com/office/officeart/2005/8/layout/venn1"/>
    <dgm:cxn modelId="{05845999-DF86-44C9-B4C7-A6BAF0AB5A90}" type="presParOf" srcId="{0A9A9723-6E20-449E-A30F-ABAB38549EEB}" destId="{1504FB61-8FA5-41ED-83E8-9A4CBE239E2E}" srcOrd="5" destOrd="0" presId="urn:microsoft.com/office/officeart/2005/8/layout/venn1"/>
    <dgm:cxn modelId="{17C8341C-115D-4266-AF3D-62BB2EC092B4}" type="presParOf" srcId="{0A9A9723-6E20-449E-A30F-ABAB38549EEB}" destId="{0BEA6208-E539-46C6-8D8C-BC243F215F16}" srcOrd="6" destOrd="0" presId="urn:microsoft.com/office/officeart/2005/8/layout/venn1"/>
    <dgm:cxn modelId="{9DE0FB76-B5D1-47C0-B391-BAF4FC137C62}" type="presParOf" srcId="{0A9A9723-6E20-449E-A30F-ABAB38549EEB}" destId="{25367C2C-ABD5-4B18-BFD0-6066DFE9A6EF}" srcOrd="7" destOrd="0" presId="urn:microsoft.com/office/officeart/2005/8/layout/venn1"/>
    <dgm:cxn modelId="{03D78C2C-4FD2-43A6-8CA9-9D1981F1C91D}" type="presParOf" srcId="{0A9A9723-6E20-449E-A30F-ABAB38549EEB}" destId="{8C15FFBC-3C41-4465-8364-C4620056BCEA}" srcOrd="8" destOrd="0" presId="urn:microsoft.com/office/officeart/2005/8/layout/venn1"/>
    <dgm:cxn modelId="{F7170452-4D89-484F-B63E-4727617723E2}" type="presParOf" srcId="{0A9A9723-6E20-449E-A30F-ABAB38549EEB}" destId="{A55E97EB-2E10-497E-8624-35CEB15F640D}" srcOrd="9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67C43AA1-5B7B-4CAA-AF1A-33A64CD75019}" type="doc">
      <dgm:prSet loTypeId="urn:microsoft.com/office/officeart/2005/8/layout/hProcess11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it-IT"/>
        </a:p>
      </dgm:t>
    </dgm:pt>
    <dgm:pt modelId="{10A5A4F3-1DAC-4818-990E-A86321478931}">
      <dgm:prSet phldrT="[Testo]"/>
      <dgm:spPr/>
      <dgm:t>
        <a:bodyPr/>
        <a:lstStyle/>
        <a:p>
          <a:pPr>
            <a:buFontTx/>
            <a:buNone/>
          </a:pPr>
          <a:r>
            <a:rPr lang="it-IT" altLang="it-IT" b="1" dirty="0" err="1"/>
            <a:t>Impairment</a:t>
          </a:r>
          <a:endParaRPr lang="it-IT" dirty="0"/>
        </a:p>
      </dgm:t>
    </dgm:pt>
    <dgm:pt modelId="{1783BECD-265B-4678-8A2D-BECA24581B85}" type="parTrans" cxnId="{65FDBE8A-D0AB-4135-B0EE-45EE2A51A9F0}">
      <dgm:prSet/>
      <dgm:spPr/>
      <dgm:t>
        <a:bodyPr/>
        <a:lstStyle/>
        <a:p>
          <a:endParaRPr lang="it-IT"/>
        </a:p>
      </dgm:t>
    </dgm:pt>
    <dgm:pt modelId="{A8B88CA0-2AA7-49B1-860C-98A6A5FEB57D}" type="sibTrans" cxnId="{65FDBE8A-D0AB-4135-B0EE-45EE2A51A9F0}">
      <dgm:prSet/>
      <dgm:spPr/>
      <dgm:t>
        <a:bodyPr/>
        <a:lstStyle/>
        <a:p>
          <a:endParaRPr lang="it-IT"/>
        </a:p>
      </dgm:t>
    </dgm:pt>
    <dgm:pt modelId="{88E0EA6C-B71B-4D6B-9DAA-A90E618DC005}">
      <dgm:prSet/>
      <dgm:spPr/>
      <dgm:t>
        <a:bodyPr/>
        <a:lstStyle/>
        <a:p>
          <a:r>
            <a:rPr lang="it-IT" altLang="it-IT" b="1">
              <a:sym typeface="Symbol" panose="05050102010706020507" pitchFamily="18" charset="2"/>
            </a:rPr>
            <a:t>Disability</a:t>
          </a:r>
          <a:endParaRPr lang="it-IT" altLang="it-IT" b="1" dirty="0">
            <a:sym typeface="Symbol" panose="05050102010706020507" pitchFamily="18" charset="2"/>
          </a:endParaRPr>
        </a:p>
      </dgm:t>
    </dgm:pt>
    <dgm:pt modelId="{14646BF3-E4B0-4A07-A47C-F4D9E7D19381}" type="parTrans" cxnId="{6ECE6DA9-E17B-4E5F-BE23-45C609B34A1F}">
      <dgm:prSet/>
      <dgm:spPr/>
      <dgm:t>
        <a:bodyPr/>
        <a:lstStyle/>
        <a:p>
          <a:endParaRPr lang="it-IT"/>
        </a:p>
      </dgm:t>
    </dgm:pt>
    <dgm:pt modelId="{DBB7B0B0-C594-4950-8CB9-3B65B5D2D2A8}" type="sibTrans" cxnId="{6ECE6DA9-E17B-4E5F-BE23-45C609B34A1F}">
      <dgm:prSet/>
      <dgm:spPr/>
      <dgm:t>
        <a:bodyPr/>
        <a:lstStyle/>
        <a:p>
          <a:endParaRPr lang="it-IT"/>
        </a:p>
      </dgm:t>
    </dgm:pt>
    <dgm:pt modelId="{DF2A7B1C-0DC1-4F47-B4A4-38498886BB03}">
      <dgm:prSet/>
      <dgm:spPr/>
      <dgm:t>
        <a:bodyPr/>
        <a:lstStyle/>
        <a:p>
          <a:r>
            <a:rPr lang="it-IT" altLang="it-IT" b="1" dirty="0">
              <a:sym typeface="Symbol" panose="05050102010706020507" pitchFamily="18" charset="2"/>
            </a:rPr>
            <a:t>Handicap</a:t>
          </a:r>
          <a:endParaRPr lang="it-IT" altLang="it-IT" dirty="0"/>
        </a:p>
      </dgm:t>
    </dgm:pt>
    <dgm:pt modelId="{4149008E-034C-4772-82D6-4CC528DD6A68}" type="parTrans" cxnId="{7EE378FA-5D9A-464F-8D70-B440F683443A}">
      <dgm:prSet/>
      <dgm:spPr/>
      <dgm:t>
        <a:bodyPr/>
        <a:lstStyle/>
        <a:p>
          <a:endParaRPr lang="it-IT"/>
        </a:p>
      </dgm:t>
    </dgm:pt>
    <dgm:pt modelId="{9CC73F16-6C5D-4F17-85C8-8D5805412EA8}" type="sibTrans" cxnId="{7EE378FA-5D9A-464F-8D70-B440F683443A}">
      <dgm:prSet/>
      <dgm:spPr/>
      <dgm:t>
        <a:bodyPr/>
        <a:lstStyle/>
        <a:p>
          <a:endParaRPr lang="it-IT"/>
        </a:p>
      </dgm:t>
    </dgm:pt>
    <dgm:pt modelId="{F9D0B916-C552-4D84-BB1B-E6D0AA6059A5}" type="pres">
      <dgm:prSet presAssocID="{67C43AA1-5B7B-4CAA-AF1A-33A64CD75019}" presName="Name0" presStyleCnt="0">
        <dgm:presLayoutVars>
          <dgm:dir/>
          <dgm:resizeHandles val="exact"/>
        </dgm:presLayoutVars>
      </dgm:prSet>
      <dgm:spPr/>
    </dgm:pt>
    <dgm:pt modelId="{51B70D8C-9C85-4D2C-82E9-911437F9933E}" type="pres">
      <dgm:prSet presAssocID="{67C43AA1-5B7B-4CAA-AF1A-33A64CD75019}" presName="arrow" presStyleLbl="bgShp" presStyleIdx="0" presStyleCnt="1"/>
      <dgm:spPr/>
    </dgm:pt>
    <dgm:pt modelId="{80EFF663-0E71-4AFB-A01E-77D7154D5BC2}" type="pres">
      <dgm:prSet presAssocID="{67C43AA1-5B7B-4CAA-AF1A-33A64CD75019}" presName="points" presStyleCnt="0"/>
      <dgm:spPr/>
    </dgm:pt>
    <dgm:pt modelId="{1CADF221-D5F8-4F14-BE65-0A00D4C58E55}" type="pres">
      <dgm:prSet presAssocID="{10A5A4F3-1DAC-4818-990E-A86321478931}" presName="compositeA" presStyleCnt="0"/>
      <dgm:spPr/>
    </dgm:pt>
    <dgm:pt modelId="{ABEC4A12-1BA5-4275-9D54-4760BB3900FC}" type="pres">
      <dgm:prSet presAssocID="{10A5A4F3-1DAC-4818-990E-A86321478931}" presName="textA" presStyleLbl="revTx" presStyleIdx="0" presStyleCnt="3">
        <dgm:presLayoutVars>
          <dgm:bulletEnabled val="1"/>
        </dgm:presLayoutVars>
      </dgm:prSet>
      <dgm:spPr/>
    </dgm:pt>
    <dgm:pt modelId="{E9514862-ECD0-4012-9C01-E1A0B77F53A8}" type="pres">
      <dgm:prSet presAssocID="{10A5A4F3-1DAC-4818-990E-A86321478931}" presName="circleA" presStyleLbl="node1" presStyleIdx="0" presStyleCnt="3"/>
      <dgm:spPr/>
    </dgm:pt>
    <dgm:pt modelId="{092EDD14-640D-4838-950D-C014AB3C153C}" type="pres">
      <dgm:prSet presAssocID="{10A5A4F3-1DAC-4818-990E-A86321478931}" presName="spaceA" presStyleCnt="0"/>
      <dgm:spPr/>
    </dgm:pt>
    <dgm:pt modelId="{A0F5DE87-AC92-4746-8F99-AACC843DFE7B}" type="pres">
      <dgm:prSet presAssocID="{A8B88CA0-2AA7-49B1-860C-98A6A5FEB57D}" presName="space" presStyleCnt="0"/>
      <dgm:spPr/>
    </dgm:pt>
    <dgm:pt modelId="{8E6C7C68-C718-4CBB-A635-330BD3EB05C0}" type="pres">
      <dgm:prSet presAssocID="{88E0EA6C-B71B-4D6B-9DAA-A90E618DC005}" presName="compositeB" presStyleCnt="0"/>
      <dgm:spPr/>
    </dgm:pt>
    <dgm:pt modelId="{9613A51C-D83D-4F5B-9F32-1B960CF2C3E2}" type="pres">
      <dgm:prSet presAssocID="{88E0EA6C-B71B-4D6B-9DAA-A90E618DC005}" presName="textB" presStyleLbl="revTx" presStyleIdx="1" presStyleCnt="3">
        <dgm:presLayoutVars>
          <dgm:bulletEnabled val="1"/>
        </dgm:presLayoutVars>
      </dgm:prSet>
      <dgm:spPr/>
    </dgm:pt>
    <dgm:pt modelId="{D465FCEB-4722-4860-B128-6970C9505A82}" type="pres">
      <dgm:prSet presAssocID="{88E0EA6C-B71B-4D6B-9DAA-A90E618DC005}" presName="circleB" presStyleLbl="node1" presStyleIdx="1" presStyleCnt="3"/>
      <dgm:spPr/>
    </dgm:pt>
    <dgm:pt modelId="{54681B99-DF3A-470E-9E32-6B617BB85EEF}" type="pres">
      <dgm:prSet presAssocID="{88E0EA6C-B71B-4D6B-9DAA-A90E618DC005}" presName="spaceB" presStyleCnt="0"/>
      <dgm:spPr/>
    </dgm:pt>
    <dgm:pt modelId="{48DAC99E-8CD6-4DAF-988F-600C47B8117E}" type="pres">
      <dgm:prSet presAssocID="{DBB7B0B0-C594-4950-8CB9-3B65B5D2D2A8}" presName="space" presStyleCnt="0"/>
      <dgm:spPr/>
    </dgm:pt>
    <dgm:pt modelId="{A2DA07C1-D5CF-4F93-9277-B33EE360389B}" type="pres">
      <dgm:prSet presAssocID="{DF2A7B1C-0DC1-4F47-B4A4-38498886BB03}" presName="compositeA" presStyleCnt="0"/>
      <dgm:spPr/>
    </dgm:pt>
    <dgm:pt modelId="{1A4D819C-1E98-4B42-8A92-8C360636661C}" type="pres">
      <dgm:prSet presAssocID="{DF2A7B1C-0DC1-4F47-B4A4-38498886BB03}" presName="textA" presStyleLbl="revTx" presStyleIdx="2" presStyleCnt="3">
        <dgm:presLayoutVars>
          <dgm:bulletEnabled val="1"/>
        </dgm:presLayoutVars>
      </dgm:prSet>
      <dgm:spPr/>
    </dgm:pt>
    <dgm:pt modelId="{A2BE1A7E-C557-4C48-B561-8120A7E1BA9D}" type="pres">
      <dgm:prSet presAssocID="{DF2A7B1C-0DC1-4F47-B4A4-38498886BB03}" presName="circleA" presStyleLbl="node1" presStyleIdx="2" presStyleCnt="3"/>
      <dgm:spPr/>
    </dgm:pt>
    <dgm:pt modelId="{E224B502-6AE9-428C-ACE1-E6E99BE8817F}" type="pres">
      <dgm:prSet presAssocID="{DF2A7B1C-0DC1-4F47-B4A4-38498886BB03}" presName="spaceA" presStyleCnt="0"/>
      <dgm:spPr/>
    </dgm:pt>
  </dgm:ptLst>
  <dgm:cxnLst>
    <dgm:cxn modelId="{B8E66822-0DCC-4C80-9EA0-C2C3332BFE88}" type="presOf" srcId="{67C43AA1-5B7B-4CAA-AF1A-33A64CD75019}" destId="{F9D0B916-C552-4D84-BB1B-E6D0AA6059A5}" srcOrd="0" destOrd="0" presId="urn:microsoft.com/office/officeart/2005/8/layout/hProcess11"/>
    <dgm:cxn modelId="{65FDBE8A-D0AB-4135-B0EE-45EE2A51A9F0}" srcId="{67C43AA1-5B7B-4CAA-AF1A-33A64CD75019}" destId="{10A5A4F3-1DAC-4818-990E-A86321478931}" srcOrd="0" destOrd="0" parTransId="{1783BECD-265B-4678-8A2D-BECA24581B85}" sibTransId="{A8B88CA0-2AA7-49B1-860C-98A6A5FEB57D}"/>
    <dgm:cxn modelId="{4E16148D-029C-4435-9B22-E9920C46E1A2}" type="presOf" srcId="{10A5A4F3-1DAC-4818-990E-A86321478931}" destId="{ABEC4A12-1BA5-4275-9D54-4760BB3900FC}" srcOrd="0" destOrd="0" presId="urn:microsoft.com/office/officeart/2005/8/layout/hProcess11"/>
    <dgm:cxn modelId="{11CA81A4-D4C2-4F3A-8FD9-FEFEAC5CEBB7}" type="presOf" srcId="{88E0EA6C-B71B-4D6B-9DAA-A90E618DC005}" destId="{9613A51C-D83D-4F5B-9F32-1B960CF2C3E2}" srcOrd="0" destOrd="0" presId="urn:microsoft.com/office/officeart/2005/8/layout/hProcess11"/>
    <dgm:cxn modelId="{6ECE6DA9-E17B-4E5F-BE23-45C609B34A1F}" srcId="{67C43AA1-5B7B-4CAA-AF1A-33A64CD75019}" destId="{88E0EA6C-B71B-4D6B-9DAA-A90E618DC005}" srcOrd="1" destOrd="0" parTransId="{14646BF3-E4B0-4A07-A47C-F4D9E7D19381}" sibTransId="{DBB7B0B0-C594-4950-8CB9-3B65B5D2D2A8}"/>
    <dgm:cxn modelId="{B56B32F1-7123-4FD2-ABA7-AD59F8011589}" type="presOf" srcId="{DF2A7B1C-0DC1-4F47-B4A4-38498886BB03}" destId="{1A4D819C-1E98-4B42-8A92-8C360636661C}" srcOrd="0" destOrd="0" presId="urn:microsoft.com/office/officeart/2005/8/layout/hProcess11"/>
    <dgm:cxn modelId="{7EE378FA-5D9A-464F-8D70-B440F683443A}" srcId="{67C43AA1-5B7B-4CAA-AF1A-33A64CD75019}" destId="{DF2A7B1C-0DC1-4F47-B4A4-38498886BB03}" srcOrd="2" destOrd="0" parTransId="{4149008E-034C-4772-82D6-4CC528DD6A68}" sibTransId="{9CC73F16-6C5D-4F17-85C8-8D5805412EA8}"/>
    <dgm:cxn modelId="{E56D96A2-A19D-4974-B209-ACB8E30C3AF3}" type="presParOf" srcId="{F9D0B916-C552-4D84-BB1B-E6D0AA6059A5}" destId="{51B70D8C-9C85-4D2C-82E9-911437F9933E}" srcOrd="0" destOrd="0" presId="urn:microsoft.com/office/officeart/2005/8/layout/hProcess11"/>
    <dgm:cxn modelId="{14E6F87B-CBDA-4107-9847-11A717DC72CE}" type="presParOf" srcId="{F9D0B916-C552-4D84-BB1B-E6D0AA6059A5}" destId="{80EFF663-0E71-4AFB-A01E-77D7154D5BC2}" srcOrd="1" destOrd="0" presId="urn:microsoft.com/office/officeart/2005/8/layout/hProcess11"/>
    <dgm:cxn modelId="{E8DA1DA9-2777-4524-9E93-19E9BF1EAC82}" type="presParOf" srcId="{80EFF663-0E71-4AFB-A01E-77D7154D5BC2}" destId="{1CADF221-D5F8-4F14-BE65-0A00D4C58E55}" srcOrd="0" destOrd="0" presId="urn:microsoft.com/office/officeart/2005/8/layout/hProcess11"/>
    <dgm:cxn modelId="{61158FF8-9022-4235-94CE-79BD00984AB6}" type="presParOf" srcId="{1CADF221-D5F8-4F14-BE65-0A00D4C58E55}" destId="{ABEC4A12-1BA5-4275-9D54-4760BB3900FC}" srcOrd="0" destOrd="0" presId="urn:microsoft.com/office/officeart/2005/8/layout/hProcess11"/>
    <dgm:cxn modelId="{FCC67824-CDBE-49ED-96C5-31338BFF6828}" type="presParOf" srcId="{1CADF221-D5F8-4F14-BE65-0A00D4C58E55}" destId="{E9514862-ECD0-4012-9C01-E1A0B77F53A8}" srcOrd="1" destOrd="0" presId="urn:microsoft.com/office/officeart/2005/8/layout/hProcess11"/>
    <dgm:cxn modelId="{13417C9C-B54E-4F66-8E26-464543D9E06F}" type="presParOf" srcId="{1CADF221-D5F8-4F14-BE65-0A00D4C58E55}" destId="{092EDD14-640D-4838-950D-C014AB3C153C}" srcOrd="2" destOrd="0" presId="urn:microsoft.com/office/officeart/2005/8/layout/hProcess11"/>
    <dgm:cxn modelId="{1A3D1741-630A-4996-AE6B-9E390798C242}" type="presParOf" srcId="{80EFF663-0E71-4AFB-A01E-77D7154D5BC2}" destId="{A0F5DE87-AC92-4746-8F99-AACC843DFE7B}" srcOrd="1" destOrd="0" presId="urn:microsoft.com/office/officeart/2005/8/layout/hProcess11"/>
    <dgm:cxn modelId="{2761D9AD-6AF3-4539-A170-A601BF3419EB}" type="presParOf" srcId="{80EFF663-0E71-4AFB-A01E-77D7154D5BC2}" destId="{8E6C7C68-C718-4CBB-A635-330BD3EB05C0}" srcOrd="2" destOrd="0" presId="urn:microsoft.com/office/officeart/2005/8/layout/hProcess11"/>
    <dgm:cxn modelId="{952524D9-9401-481D-B4B3-0736AC4B9BF0}" type="presParOf" srcId="{8E6C7C68-C718-4CBB-A635-330BD3EB05C0}" destId="{9613A51C-D83D-4F5B-9F32-1B960CF2C3E2}" srcOrd="0" destOrd="0" presId="urn:microsoft.com/office/officeart/2005/8/layout/hProcess11"/>
    <dgm:cxn modelId="{2E1A4123-E280-4859-A557-ECEBF644BA1B}" type="presParOf" srcId="{8E6C7C68-C718-4CBB-A635-330BD3EB05C0}" destId="{D465FCEB-4722-4860-B128-6970C9505A82}" srcOrd="1" destOrd="0" presId="urn:microsoft.com/office/officeart/2005/8/layout/hProcess11"/>
    <dgm:cxn modelId="{88EA08AD-16D1-499C-AE7E-5AD9B5A34CDE}" type="presParOf" srcId="{8E6C7C68-C718-4CBB-A635-330BD3EB05C0}" destId="{54681B99-DF3A-470E-9E32-6B617BB85EEF}" srcOrd="2" destOrd="0" presId="urn:microsoft.com/office/officeart/2005/8/layout/hProcess11"/>
    <dgm:cxn modelId="{71327507-4E38-4F04-89A7-18B177044208}" type="presParOf" srcId="{80EFF663-0E71-4AFB-A01E-77D7154D5BC2}" destId="{48DAC99E-8CD6-4DAF-988F-600C47B8117E}" srcOrd="3" destOrd="0" presId="urn:microsoft.com/office/officeart/2005/8/layout/hProcess11"/>
    <dgm:cxn modelId="{6E3B041B-7D52-4341-8F72-3B5E58BF9E14}" type="presParOf" srcId="{80EFF663-0E71-4AFB-A01E-77D7154D5BC2}" destId="{A2DA07C1-D5CF-4F93-9277-B33EE360389B}" srcOrd="4" destOrd="0" presId="urn:microsoft.com/office/officeart/2005/8/layout/hProcess11"/>
    <dgm:cxn modelId="{2C627A0F-218B-4ECE-B98D-68B337E708C4}" type="presParOf" srcId="{A2DA07C1-D5CF-4F93-9277-B33EE360389B}" destId="{1A4D819C-1E98-4B42-8A92-8C360636661C}" srcOrd="0" destOrd="0" presId="urn:microsoft.com/office/officeart/2005/8/layout/hProcess11"/>
    <dgm:cxn modelId="{39C207F5-2EB5-458E-B9C5-465908843DB2}" type="presParOf" srcId="{A2DA07C1-D5CF-4F93-9277-B33EE360389B}" destId="{A2BE1A7E-C557-4C48-B561-8120A7E1BA9D}" srcOrd="1" destOrd="0" presId="urn:microsoft.com/office/officeart/2005/8/layout/hProcess11"/>
    <dgm:cxn modelId="{A1B4B199-D1CE-4113-8556-79D6C16ABAAE}" type="presParOf" srcId="{A2DA07C1-D5CF-4F93-9277-B33EE360389B}" destId="{E224B502-6AE9-428C-ACE1-E6E99BE8817F}" srcOrd="2" destOrd="0" presId="urn:microsoft.com/office/officeart/2005/8/layout/hProcess1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E206713B-8626-4E67-8030-FD3284D71B76}" type="doc">
      <dgm:prSet loTypeId="urn:microsoft.com/office/officeart/2005/8/layout/arrow4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it-IT"/>
        </a:p>
      </dgm:t>
    </dgm:pt>
    <dgm:pt modelId="{A26B59FA-B88C-4844-B394-28872B923081}">
      <dgm:prSet phldrT="[Testo]"/>
      <dgm:spPr/>
      <dgm:t>
        <a:bodyPr/>
        <a:lstStyle/>
        <a:p>
          <a:pPr>
            <a:buFontTx/>
            <a:buNone/>
          </a:pPr>
          <a:r>
            <a:rPr lang="it-IT" altLang="it-IT" b="1" dirty="0"/>
            <a:t>Malattie reumatiche </a:t>
          </a:r>
          <a:r>
            <a:rPr lang="it-IT" altLang="it-IT" b="1" dirty="0">
              <a:solidFill>
                <a:schemeClr val="tx2"/>
              </a:solidFill>
            </a:rPr>
            <a:t>a carattere prevalentemente infiammatorio:</a:t>
          </a:r>
          <a:endParaRPr lang="it-IT" dirty="0"/>
        </a:p>
      </dgm:t>
    </dgm:pt>
    <dgm:pt modelId="{0422E045-1D04-4BDD-81E8-867D208D6F2F}" type="parTrans" cxnId="{4AA30FE5-E0C0-4C5A-BBC5-D61D6B505D0A}">
      <dgm:prSet/>
      <dgm:spPr/>
      <dgm:t>
        <a:bodyPr/>
        <a:lstStyle/>
        <a:p>
          <a:endParaRPr lang="it-IT"/>
        </a:p>
      </dgm:t>
    </dgm:pt>
    <dgm:pt modelId="{7CFF36E0-4B7C-4C9C-B451-A594781BFD38}" type="sibTrans" cxnId="{4AA30FE5-E0C0-4C5A-BBC5-D61D6B505D0A}">
      <dgm:prSet/>
      <dgm:spPr/>
      <dgm:t>
        <a:bodyPr/>
        <a:lstStyle/>
        <a:p>
          <a:endParaRPr lang="it-IT"/>
        </a:p>
      </dgm:t>
    </dgm:pt>
    <dgm:pt modelId="{2072B98D-520A-4C71-9024-CC29240787E8}">
      <dgm:prSet/>
      <dgm:spPr/>
      <dgm:t>
        <a:bodyPr/>
        <a:lstStyle/>
        <a:p>
          <a:r>
            <a:rPr lang="it-IT" altLang="it-IT" b="1" dirty="0"/>
            <a:t>da meccanismi autoimmuni o </a:t>
          </a:r>
          <a:r>
            <a:rPr lang="it-IT" altLang="it-IT" b="1" dirty="0" err="1"/>
            <a:t>autoinfiammatori</a:t>
          </a:r>
          <a:endParaRPr lang="it-IT" altLang="it-IT" b="1" dirty="0"/>
        </a:p>
      </dgm:t>
    </dgm:pt>
    <dgm:pt modelId="{45E8D96C-2125-4AC1-B342-1A9CAE896102}" type="parTrans" cxnId="{2B405BB1-213F-413B-9671-71259BFFA826}">
      <dgm:prSet/>
      <dgm:spPr/>
      <dgm:t>
        <a:bodyPr/>
        <a:lstStyle/>
        <a:p>
          <a:endParaRPr lang="it-IT"/>
        </a:p>
      </dgm:t>
    </dgm:pt>
    <dgm:pt modelId="{CDD00DD1-21B0-4E50-A18D-141C5C95358E}" type="sibTrans" cxnId="{2B405BB1-213F-413B-9671-71259BFFA826}">
      <dgm:prSet/>
      <dgm:spPr/>
      <dgm:t>
        <a:bodyPr/>
        <a:lstStyle/>
        <a:p>
          <a:endParaRPr lang="it-IT"/>
        </a:p>
      </dgm:t>
    </dgm:pt>
    <dgm:pt modelId="{7294362F-0A2D-414F-B491-AA345CD1515A}">
      <dgm:prSet/>
      <dgm:spPr/>
      <dgm:t>
        <a:bodyPr/>
        <a:lstStyle/>
        <a:p>
          <a:r>
            <a:rPr lang="it-IT" altLang="it-IT" b="1" dirty="0"/>
            <a:t>da agenti infettivi</a:t>
          </a:r>
        </a:p>
      </dgm:t>
    </dgm:pt>
    <dgm:pt modelId="{64B1B686-2AD3-4D74-AD29-AD2A3C4C8D4D}" type="parTrans" cxnId="{C2932965-9D4B-4BBF-86A0-01EB28E48017}">
      <dgm:prSet/>
      <dgm:spPr/>
      <dgm:t>
        <a:bodyPr/>
        <a:lstStyle/>
        <a:p>
          <a:endParaRPr lang="it-IT"/>
        </a:p>
      </dgm:t>
    </dgm:pt>
    <dgm:pt modelId="{73924F14-4A16-4285-AD9E-270F63B7D086}" type="sibTrans" cxnId="{C2932965-9D4B-4BBF-86A0-01EB28E48017}">
      <dgm:prSet/>
      <dgm:spPr/>
      <dgm:t>
        <a:bodyPr/>
        <a:lstStyle/>
        <a:p>
          <a:endParaRPr lang="it-IT"/>
        </a:p>
      </dgm:t>
    </dgm:pt>
    <dgm:pt modelId="{B690A896-4A06-41B9-8393-222F94E4BC71}">
      <dgm:prSet/>
      <dgm:spPr/>
      <dgm:t>
        <a:bodyPr/>
        <a:lstStyle/>
        <a:p>
          <a:r>
            <a:rPr lang="it-IT" altLang="it-IT" b="1" dirty="0"/>
            <a:t>da </a:t>
          </a:r>
          <a:r>
            <a:rPr lang="it-IT" altLang="it-IT" b="1" dirty="0" err="1"/>
            <a:t>microcristalli</a:t>
          </a:r>
          <a:endParaRPr lang="it-IT" altLang="it-IT" b="1" dirty="0"/>
        </a:p>
      </dgm:t>
    </dgm:pt>
    <dgm:pt modelId="{3713E72A-FC30-40A6-9751-FC61C5198C16}" type="parTrans" cxnId="{CA248A54-6B88-4D71-A0AD-20DFD8972571}">
      <dgm:prSet/>
      <dgm:spPr/>
      <dgm:t>
        <a:bodyPr/>
        <a:lstStyle/>
        <a:p>
          <a:endParaRPr lang="it-IT"/>
        </a:p>
      </dgm:t>
    </dgm:pt>
    <dgm:pt modelId="{E5F796D2-E14C-43BE-A19B-4C4E1D8EEEF1}" type="sibTrans" cxnId="{CA248A54-6B88-4D71-A0AD-20DFD8972571}">
      <dgm:prSet/>
      <dgm:spPr/>
      <dgm:t>
        <a:bodyPr/>
        <a:lstStyle/>
        <a:p>
          <a:endParaRPr lang="it-IT"/>
        </a:p>
      </dgm:t>
    </dgm:pt>
    <dgm:pt modelId="{F66489E7-B606-41BE-B428-F1F990BD9249}">
      <dgm:prSet/>
      <dgm:spPr/>
      <dgm:t>
        <a:bodyPr/>
        <a:lstStyle/>
        <a:p>
          <a:r>
            <a:rPr lang="it-IT" altLang="it-IT" b="1" dirty="0"/>
            <a:t>Malattie reumatiche </a:t>
          </a:r>
          <a:r>
            <a:rPr lang="it-IT" altLang="it-IT" b="1" dirty="0">
              <a:solidFill>
                <a:schemeClr val="tx2"/>
              </a:solidFill>
            </a:rPr>
            <a:t>a carattere prevalentemente degenerativo:</a:t>
          </a:r>
          <a:endParaRPr lang="it-IT" altLang="it-IT" b="1" dirty="0"/>
        </a:p>
      </dgm:t>
    </dgm:pt>
    <dgm:pt modelId="{C0C6441D-F9E3-4C98-A82E-93D20FB74F88}" type="parTrans" cxnId="{1E2D1686-E958-4B5C-A4DF-076912A18620}">
      <dgm:prSet/>
      <dgm:spPr/>
      <dgm:t>
        <a:bodyPr/>
        <a:lstStyle/>
        <a:p>
          <a:endParaRPr lang="it-IT"/>
        </a:p>
      </dgm:t>
    </dgm:pt>
    <dgm:pt modelId="{54543F89-2137-4136-B2DC-607B87EB413A}" type="sibTrans" cxnId="{1E2D1686-E958-4B5C-A4DF-076912A18620}">
      <dgm:prSet/>
      <dgm:spPr/>
      <dgm:t>
        <a:bodyPr/>
        <a:lstStyle/>
        <a:p>
          <a:endParaRPr lang="it-IT"/>
        </a:p>
      </dgm:t>
    </dgm:pt>
    <dgm:pt modelId="{3C59E0EA-73B9-406D-A2AB-C3335027B48E}">
      <dgm:prSet/>
      <dgm:spPr/>
      <dgm:t>
        <a:bodyPr/>
        <a:lstStyle/>
        <a:p>
          <a:r>
            <a:rPr lang="it-IT" altLang="it-IT" b="1" dirty="0"/>
            <a:t>della cartilagine</a:t>
          </a:r>
        </a:p>
      </dgm:t>
    </dgm:pt>
    <dgm:pt modelId="{DA0BF379-B7F4-42BE-9AA2-BEEDF561B475}" type="parTrans" cxnId="{66891C60-417A-4F57-9275-23024D710FA4}">
      <dgm:prSet/>
      <dgm:spPr/>
      <dgm:t>
        <a:bodyPr/>
        <a:lstStyle/>
        <a:p>
          <a:endParaRPr lang="it-IT"/>
        </a:p>
      </dgm:t>
    </dgm:pt>
    <dgm:pt modelId="{CBF1030D-ABE7-46DB-B13D-66ED235D6DD6}" type="sibTrans" cxnId="{66891C60-417A-4F57-9275-23024D710FA4}">
      <dgm:prSet/>
      <dgm:spPr/>
      <dgm:t>
        <a:bodyPr/>
        <a:lstStyle/>
        <a:p>
          <a:endParaRPr lang="it-IT"/>
        </a:p>
      </dgm:t>
    </dgm:pt>
    <dgm:pt modelId="{6457E559-9E7A-47B5-B8FA-F0AFE0B19F4F}">
      <dgm:prSet/>
      <dgm:spPr/>
      <dgm:t>
        <a:bodyPr/>
        <a:lstStyle/>
        <a:p>
          <a:r>
            <a:rPr lang="it-IT" altLang="it-IT" b="1" dirty="0"/>
            <a:t>dell’osso</a:t>
          </a:r>
        </a:p>
      </dgm:t>
    </dgm:pt>
    <dgm:pt modelId="{EB665038-C68D-45DE-9DDC-BCD2A7BC769C}" type="parTrans" cxnId="{C60480B8-9BE6-433C-A9A1-3CF0F5EAF8F8}">
      <dgm:prSet/>
      <dgm:spPr/>
      <dgm:t>
        <a:bodyPr/>
        <a:lstStyle/>
        <a:p>
          <a:endParaRPr lang="it-IT"/>
        </a:p>
      </dgm:t>
    </dgm:pt>
    <dgm:pt modelId="{C092642F-641B-4355-A8D3-EBDBBA1FAB78}" type="sibTrans" cxnId="{C60480B8-9BE6-433C-A9A1-3CF0F5EAF8F8}">
      <dgm:prSet/>
      <dgm:spPr/>
      <dgm:t>
        <a:bodyPr/>
        <a:lstStyle/>
        <a:p>
          <a:endParaRPr lang="it-IT"/>
        </a:p>
      </dgm:t>
    </dgm:pt>
    <dgm:pt modelId="{C4BFB6B4-98C9-4B2D-AE9E-DAE05E409FD1}">
      <dgm:prSet/>
      <dgm:spPr/>
      <dgm:t>
        <a:bodyPr/>
        <a:lstStyle/>
        <a:p>
          <a:r>
            <a:rPr lang="it-IT" altLang="it-IT" b="1" dirty="0"/>
            <a:t>dei tendini</a:t>
          </a:r>
        </a:p>
      </dgm:t>
    </dgm:pt>
    <dgm:pt modelId="{4708A841-A5BF-4882-A89A-ED31637A1502}" type="parTrans" cxnId="{733035CD-1DB4-4370-8C95-6113DE510311}">
      <dgm:prSet/>
      <dgm:spPr/>
      <dgm:t>
        <a:bodyPr/>
        <a:lstStyle/>
        <a:p>
          <a:endParaRPr lang="it-IT"/>
        </a:p>
      </dgm:t>
    </dgm:pt>
    <dgm:pt modelId="{03D3AA2A-9811-43FB-A338-223D9D63F096}" type="sibTrans" cxnId="{733035CD-1DB4-4370-8C95-6113DE510311}">
      <dgm:prSet/>
      <dgm:spPr/>
      <dgm:t>
        <a:bodyPr/>
        <a:lstStyle/>
        <a:p>
          <a:endParaRPr lang="it-IT"/>
        </a:p>
      </dgm:t>
    </dgm:pt>
    <dgm:pt modelId="{1F69D3F1-8DD5-45AF-925D-0F6645CCFE44}" type="pres">
      <dgm:prSet presAssocID="{E206713B-8626-4E67-8030-FD3284D71B76}" presName="compositeShape" presStyleCnt="0">
        <dgm:presLayoutVars>
          <dgm:chMax val="2"/>
          <dgm:dir/>
          <dgm:resizeHandles val="exact"/>
        </dgm:presLayoutVars>
      </dgm:prSet>
      <dgm:spPr/>
    </dgm:pt>
    <dgm:pt modelId="{67CB5D27-5005-4949-B91D-C84E24920098}" type="pres">
      <dgm:prSet presAssocID="{A26B59FA-B88C-4844-B394-28872B923081}" presName="upArrow" presStyleLbl="node1" presStyleIdx="0" presStyleCnt="2"/>
      <dgm:spPr/>
    </dgm:pt>
    <dgm:pt modelId="{5289A6EC-CFB5-41DB-B87B-B1500B007721}" type="pres">
      <dgm:prSet presAssocID="{A26B59FA-B88C-4844-B394-28872B923081}" presName="upArrowText" presStyleLbl="revTx" presStyleIdx="0" presStyleCnt="2">
        <dgm:presLayoutVars>
          <dgm:chMax val="0"/>
          <dgm:bulletEnabled val="1"/>
        </dgm:presLayoutVars>
      </dgm:prSet>
      <dgm:spPr/>
    </dgm:pt>
    <dgm:pt modelId="{068B188A-AE75-4FB4-A1E1-FDC6D4A8AB75}" type="pres">
      <dgm:prSet presAssocID="{F66489E7-B606-41BE-B428-F1F990BD9249}" presName="downArrow" presStyleLbl="node1" presStyleIdx="1" presStyleCnt="2"/>
      <dgm:spPr/>
    </dgm:pt>
    <dgm:pt modelId="{DD55053D-F1C4-47BE-917A-7C13DE4820B1}" type="pres">
      <dgm:prSet presAssocID="{F66489E7-B606-41BE-B428-F1F990BD9249}" presName="downArrowText" presStyleLbl="revTx" presStyleIdx="1" presStyleCnt="2">
        <dgm:presLayoutVars>
          <dgm:chMax val="0"/>
          <dgm:bulletEnabled val="1"/>
        </dgm:presLayoutVars>
      </dgm:prSet>
      <dgm:spPr/>
    </dgm:pt>
  </dgm:ptLst>
  <dgm:cxnLst>
    <dgm:cxn modelId="{2C07E100-2BEB-4634-BE22-23E4FE5EBFD9}" type="presOf" srcId="{C4BFB6B4-98C9-4B2D-AE9E-DAE05E409FD1}" destId="{DD55053D-F1C4-47BE-917A-7C13DE4820B1}" srcOrd="0" destOrd="3" presId="urn:microsoft.com/office/officeart/2005/8/layout/arrow4"/>
    <dgm:cxn modelId="{2589FC09-A14B-434C-BC59-F5665F57AEBE}" type="presOf" srcId="{7294362F-0A2D-414F-B491-AA345CD1515A}" destId="{5289A6EC-CFB5-41DB-B87B-B1500B007721}" srcOrd="0" destOrd="2" presId="urn:microsoft.com/office/officeart/2005/8/layout/arrow4"/>
    <dgm:cxn modelId="{F2DE9923-6EBA-4D61-B9FC-61F2288825C2}" type="presOf" srcId="{F66489E7-B606-41BE-B428-F1F990BD9249}" destId="{DD55053D-F1C4-47BE-917A-7C13DE4820B1}" srcOrd="0" destOrd="0" presId="urn:microsoft.com/office/officeart/2005/8/layout/arrow4"/>
    <dgm:cxn modelId="{93CD2532-7442-4B5F-BF64-9D453C3F6678}" type="presOf" srcId="{6457E559-9E7A-47B5-B8FA-F0AFE0B19F4F}" destId="{DD55053D-F1C4-47BE-917A-7C13DE4820B1}" srcOrd="0" destOrd="2" presId="urn:microsoft.com/office/officeart/2005/8/layout/arrow4"/>
    <dgm:cxn modelId="{66891C60-417A-4F57-9275-23024D710FA4}" srcId="{F66489E7-B606-41BE-B428-F1F990BD9249}" destId="{3C59E0EA-73B9-406D-A2AB-C3335027B48E}" srcOrd="0" destOrd="0" parTransId="{DA0BF379-B7F4-42BE-9AA2-BEEDF561B475}" sibTransId="{CBF1030D-ABE7-46DB-B13D-66ED235D6DD6}"/>
    <dgm:cxn modelId="{02B74361-870C-43B1-8C9B-FC74241F2051}" type="presOf" srcId="{E206713B-8626-4E67-8030-FD3284D71B76}" destId="{1F69D3F1-8DD5-45AF-925D-0F6645CCFE44}" srcOrd="0" destOrd="0" presId="urn:microsoft.com/office/officeart/2005/8/layout/arrow4"/>
    <dgm:cxn modelId="{1E844B41-7D79-4FBE-8AB7-9B571FAA7D99}" type="presOf" srcId="{2072B98D-520A-4C71-9024-CC29240787E8}" destId="{5289A6EC-CFB5-41DB-B87B-B1500B007721}" srcOrd="0" destOrd="1" presId="urn:microsoft.com/office/officeart/2005/8/layout/arrow4"/>
    <dgm:cxn modelId="{C2932965-9D4B-4BBF-86A0-01EB28E48017}" srcId="{A26B59FA-B88C-4844-B394-28872B923081}" destId="{7294362F-0A2D-414F-B491-AA345CD1515A}" srcOrd="1" destOrd="0" parTransId="{64B1B686-2AD3-4D74-AD29-AD2A3C4C8D4D}" sibTransId="{73924F14-4A16-4285-AD9E-270F63B7D086}"/>
    <dgm:cxn modelId="{CA248A54-6B88-4D71-A0AD-20DFD8972571}" srcId="{A26B59FA-B88C-4844-B394-28872B923081}" destId="{B690A896-4A06-41B9-8393-222F94E4BC71}" srcOrd="2" destOrd="0" parTransId="{3713E72A-FC30-40A6-9751-FC61C5198C16}" sibTransId="{E5F796D2-E14C-43BE-A19B-4C4E1D8EEEF1}"/>
    <dgm:cxn modelId="{8D645D79-C023-46CF-9B1D-746935BC365B}" type="presOf" srcId="{3C59E0EA-73B9-406D-A2AB-C3335027B48E}" destId="{DD55053D-F1C4-47BE-917A-7C13DE4820B1}" srcOrd="0" destOrd="1" presId="urn:microsoft.com/office/officeart/2005/8/layout/arrow4"/>
    <dgm:cxn modelId="{1E2D1686-E958-4B5C-A4DF-076912A18620}" srcId="{E206713B-8626-4E67-8030-FD3284D71B76}" destId="{F66489E7-B606-41BE-B428-F1F990BD9249}" srcOrd="1" destOrd="0" parTransId="{C0C6441D-F9E3-4C98-A82E-93D20FB74F88}" sibTransId="{54543F89-2137-4136-B2DC-607B87EB413A}"/>
    <dgm:cxn modelId="{CB64568B-7678-4B94-8DC1-47178360EFB1}" type="presOf" srcId="{A26B59FA-B88C-4844-B394-28872B923081}" destId="{5289A6EC-CFB5-41DB-B87B-B1500B007721}" srcOrd="0" destOrd="0" presId="urn:microsoft.com/office/officeart/2005/8/layout/arrow4"/>
    <dgm:cxn modelId="{2B405BB1-213F-413B-9671-71259BFFA826}" srcId="{A26B59FA-B88C-4844-B394-28872B923081}" destId="{2072B98D-520A-4C71-9024-CC29240787E8}" srcOrd="0" destOrd="0" parTransId="{45E8D96C-2125-4AC1-B342-1A9CAE896102}" sibTransId="{CDD00DD1-21B0-4E50-A18D-141C5C95358E}"/>
    <dgm:cxn modelId="{C60480B8-9BE6-433C-A9A1-3CF0F5EAF8F8}" srcId="{F66489E7-B606-41BE-B428-F1F990BD9249}" destId="{6457E559-9E7A-47B5-B8FA-F0AFE0B19F4F}" srcOrd="1" destOrd="0" parTransId="{EB665038-C68D-45DE-9DDC-BCD2A7BC769C}" sibTransId="{C092642F-641B-4355-A8D3-EBDBBA1FAB78}"/>
    <dgm:cxn modelId="{733035CD-1DB4-4370-8C95-6113DE510311}" srcId="{F66489E7-B606-41BE-B428-F1F990BD9249}" destId="{C4BFB6B4-98C9-4B2D-AE9E-DAE05E409FD1}" srcOrd="2" destOrd="0" parTransId="{4708A841-A5BF-4882-A89A-ED31637A1502}" sibTransId="{03D3AA2A-9811-43FB-A338-223D9D63F096}"/>
    <dgm:cxn modelId="{1539E4E0-F79B-411D-96B6-7CE59B4DE402}" type="presOf" srcId="{B690A896-4A06-41B9-8393-222F94E4BC71}" destId="{5289A6EC-CFB5-41DB-B87B-B1500B007721}" srcOrd="0" destOrd="3" presId="urn:microsoft.com/office/officeart/2005/8/layout/arrow4"/>
    <dgm:cxn modelId="{4AA30FE5-E0C0-4C5A-BBC5-D61D6B505D0A}" srcId="{E206713B-8626-4E67-8030-FD3284D71B76}" destId="{A26B59FA-B88C-4844-B394-28872B923081}" srcOrd="0" destOrd="0" parTransId="{0422E045-1D04-4BDD-81E8-867D208D6F2F}" sibTransId="{7CFF36E0-4B7C-4C9C-B451-A594781BFD38}"/>
    <dgm:cxn modelId="{86BD5922-7751-47FE-830B-D818DB945300}" type="presParOf" srcId="{1F69D3F1-8DD5-45AF-925D-0F6645CCFE44}" destId="{67CB5D27-5005-4949-B91D-C84E24920098}" srcOrd="0" destOrd="0" presId="urn:microsoft.com/office/officeart/2005/8/layout/arrow4"/>
    <dgm:cxn modelId="{2E93008C-A5ED-49BF-B6AE-146596CDE029}" type="presParOf" srcId="{1F69D3F1-8DD5-45AF-925D-0F6645CCFE44}" destId="{5289A6EC-CFB5-41DB-B87B-B1500B007721}" srcOrd="1" destOrd="0" presId="urn:microsoft.com/office/officeart/2005/8/layout/arrow4"/>
    <dgm:cxn modelId="{5C11A357-2DFC-4D94-883D-1DD1DE4AB640}" type="presParOf" srcId="{1F69D3F1-8DD5-45AF-925D-0F6645CCFE44}" destId="{068B188A-AE75-4FB4-A1E1-FDC6D4A8AB75}" srcOrd="2" destOrd="0" presId="urn:microsoft.com/office/officeart/2005/8/layout/arrow4"/>
    <dgm:cxn modelId="{04FB26D0-C964-44D5-AA99-F370D9B61420}" type="presParOf" srcId="{1F69D3F1-8DD5-45AF-925D-0F6645CCFE44}" destId="{DD55053D-F1C4-47BE-917A-7C13DE4820B1}" srcOrd="3" destOrd="0" presId="urn:microsoft.com/office/officeart/2005/8/layout/arrow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E380538B-3F92-4ED6-B50A-3A6D2FBBF200}" type="doc">
      <dgm:prSet loTypeId="urn:microsoft.com/office/officeart/2005/8/layout/vProcess5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it-IT"/>
        </a:p>
      </dgm:t>
    </dgm:pt>
    <dgm:pt modelId="{82FD1417-961C-40C9-8FA3-F0C39643685D}">
      <dgm:prSet phldrT="[Testo]"/>
      <dgm:spPr/>
      <dgm:t>
        <a:bodyPr/>
        <a:lstStyle/>
        <a:p>
          <a:r>
            <a:rPr lang="it-IT" altLang="it-IT" dirty="0"/>
            <a:t>Capitoli generali (es. connettiviti)</a:t>
          </a:r>
          <a:endParaRPr lang="it-IT" dirty="0"/>
        </a:p>
      </dgm:t>
    </dgm:pt>
    <dgm:pt modelId="{7DBC8742-B2D1-43D1-9C6B-3973151A8D08}" type="parTrans" cxnId="{91422CF7-2338-48E6-99EC-CE3A7600AF8A}">
      <dgm:prSet/>
      <dgm:spPr/>
      <dgm:t>
        <a:bodyPr/>
        <a:lstStyle/>
        <a:p>
          <a:endParaRPr lang="it-IT"/>
        </a:p>
      </dgm:t>
    </dgm:pt>
    <dgm:pt modelId="{55C9FCA9-AC90-49C7-8682-EE76E5C593FB}" type="sibTrans" cxnId="{91422CF7-2338-48E6-99EC-CE3A7600AF8A}">
      <dgm:prSet/>
      <dgm:spPr/>
      <dgm:t>
        <a:bodyPr/>
        <a:lstStyle/>
        <a:p>
          <a:endParaRPr lang="it-IT"/>
        </a:p>
      </dgm:t>
    </dgm:pt>
    <dgm:pt modelId="{79D1A29C-0CE5-4D43-9447-85AE3CDE8B97}">
      <dgm:prSet/>
      <dgm:spPr/>
      <dgm:t>
        <a:bodyPr/>
        <a:lstStyle/>
        <a:p>
          <a:r>
            <a:rPr lang="it-IT" altLang="it-IT">
              <a:sym typeface="Symbol" panose="05050102010706020507" pitchFamily="18" charset="2"/>
            </a:rPr>
            <a:t>Singole malattie (es. sclerodermia)</a:t>
          </a:r>
          <a:endParaRPr lang="it-IT" altLang="it-IT" dirty="0">
            <a:sym typeface="Symbol" panose="05050102010706020507" pitchFamily="18" charset="2"/>
          </a:endParaRPr>
        </a:p>
      </dgm:t>
    </dgm:pt>
    <dgm:pt modelId="{E8F50355-7328-4B26-971B-2C549A25F423}" type="parTrans" cxnId="{E2EC4446-4674-422F-9B30-B2ED97D3E312}">
      <dgm:prSet/>
      <dgm:spPr/>
      <dgm:t>
        <a:bodyPr/>
        <a:lstStyle/>
        <a:p>
          <a:endParaRPr lang="it-IT"/>
        </a:p>
      </dgm:t>
    </dgm:pt>
    <dgm:pt modelId="{94E99D68-0C2C-400A-8CD5-4EB1378C1406}" type="sibTrans" cxnId="{E2EC4446-4674-422F-9B30-B2ED97D3E312}">
      <dgm:prSet/>
      <dgm:spPr/>
      <dgm:t>
        <a:bodyPr/>
        <a:lstStyle/>
        <a:p>
          <a:endParaRPr lang="it-IT"/>
        </a:p>
      </dgm:t>
    </dgm:pt>
    <dgm:pt modelId="{47308249-74B3-4421-82B3-6882734401E4}">
      <dgm:prSet/>
      <dgm:spPr/>
      <dgm:t>
        <a:bodyPr/>
        <a:lstStyle/>
        <a:p>
          <a:r>
            <a:rPr lang="it-IT" altLang="it-IT"/>
            <a:t>Subset di malattia (es. forma limitata, forma diffusa, fascite eosinofila, ecc)</a:t>
          </a:r>
          <a:endParaRPr lang="it-IT" altLang="it-IT" dirty="0"/>
        </a:p>
      </dgm:t>
    </dgm:pt>
    <dgm:pt modelId="{518F9568-45F7-4763-A098-75C019226688}" type="parTrans" cxnId="{D2ABE6E6-A7D8-4E5C-9900-50942359FD15}">
      <dgm:prSet/>
      <dgm:spPr/>
      <dgm:t>
        <a:bodyPr/>
        <a:lstStyle/>
        <a:p>
          <a:endParaRPr lang="it-IT"/>
        </a:p>
      </dgm:t>
    </dgm:pt>
    <dgm:pt modelId="{3596BF96-A65D-47CE-93B0-55031A7C3CF8}" type="sibTrans" cxnId="{D2ABE6E6-A7D8-4E5C-9900-50942359FD15}">
      <dgm:prSet/>
      <dgm:spPr/>
      <dgm:t>
        <a:bodyPr/>
        <a:lstStyle/>
        <a:p>
          <a:endParaRPr lang="it-IT"/>
        </a:p>
      </dgm:t>
    </dgm:pt>
    <dgm:pt modelId="{E74DDED4-91E8-49AA-8F78-E4F74AE52F82}" type="pres">
      <dgm:prSet presAssocID="{E380538B-3F92-4ED6-B50A-3A6D2FBBF200}" presName="outerComposite" presStyleCnt="0">
        <dgm:presLayoutVars>
          <dgm:chMax val="5"/>
          <dgm:dir/>
          <dgm:resizeHandles val="exact"/>
        </dgm:presLayoutVars>
      </dgm:prSet>
      <dgm:spPr/>
    </dgm:pt>
    <dgm:pt modelId="{323FE714-C9ED-408E-94C1-F5A2F1132382}" type="pres">
      <dgm:prSet presAssocID="{E380538B-3F92-4ED6-B50A-3A6D2FBBF200}" presName="dummyMaxCanvas" presStyleCnt="0">
        <dgm:presLayoutVars/>
      </dgm:prSet>
      <dgm:spPr/>
    </dgm:pt>
    <dgm:pt modelId="{7525C14F-221F-4D13-92C0-3B62A3BE8938}" type="pres">
      <dgm:prSet presAssocID="{E380538B-3F92-4ED6-B50A-3A6D2FBBF200}" presName="ThreeNodes_1" presStyleLbl="node1" presStyleIdx="0" presStyleCnt="3">
        <dgm:presLayoutVars>
          <dgm:bulletEnabled val="1"/>
        </dgm:presLayoutVars>
      </dgm:prSet>
      <dgm:spPr/>
    </dgm:pt>
    <dgm:pt modelId="{6DD62E9E-F80B-4BDD-8F7B-1FF4A0DBEE52}" type="pres">
      <dgm:prSet presAssocID="{E380538B-3F92-4ED6-B50A-3A6D2FBBF200}" presName="ThreeNodes_2" presStyleLbl="node1" presStyleIdx="1" presStyleCnt="3">
        <dgm:presLayoutVars>
          <dgm:bulletEnabled val="1"/>
        </dgm:presLayoutVars>
      </dgm:prSet>
      <dgm:spPr/>
    </dgm:pt>
    <dgm:pt modelId="{653DD1BE-C50B-4115-BFF8-D8BD0E886A75}" type="pres">
      <dgm:prSet presAssocID="{E380538B-3F92-4ED6-B50A-3A6D2FBBF200}" presName="ThreeNodes_3" presStyleLbl="node1" presStyleIdx="2" presStyleCnt="3">
        <dgm:presLayoutVars>
          <dgm:bulletEnabled val="1"/>
        </dgm:presLayoutVars>
      </dgm:prSet>
      <dgm:spPr/>
    </dgm:pt>
    <dgm:pt modelId="{4732BDE3-2EA2-409E-A308-F466A849BFCA}" type="pres">
      <dgm:prSet presAssocID="{E380538B-3F92-4ED6-B50A-3A6D2FBBF200}" presName="ThreeConn_1-2" presStyleLbl="fgAccFollowNode1" presStyleIdx="0" presStyleCnt="2">
        <dgm:presLayoutVars>
          <dgm:bulletEnabled val="1"/>
        </dgm:presLayoutVars>
      </dgm:prSet>
      <dgm:spPr/>
    </dgm:pt>
    <dgm:pt modelId="{1E3BC4E3-9A36-4BFC-B6AB-0E5CF62F5168}" type="pres">
      <dgm:prSet presAssocID="{E380538B-3F92-4ED6-B50A-3A6D2FBBF200}" presName="ThreeConn_2-3" presStyleLbl="fgAccFollowNode1" presStyleIdx="1" presStyleCnt="2">
        <dgm:presLayoutVars>
          <dgm:bulletEnabled val="1"/>
        </dgm:presLayoutVars>
      </dgm:prSet>
      <dgm:spPr/>
    </dgm:pt>
    <dgm:pt modelId="{CC70573A-9022-4954-BDF0-0875A4FBB606}" type="pres">
      <dgm:prSet presAssocID="{E380538B-3F92-4ED6-B50A-3A6D2FBBF200}" presName="ThreeNodes_1_text" presStyleLbl="node1" presStyleIdx="2" presStyleCnt="3">
        <dgm:presLayoutVars>
          <dgm:bulletEnabled val="1"/>
        </dgm:presLayoutVars>
      </dgm:prSet>
      <dgm:spPr/>
    </dgm:pt>
    <dgm:pt modelId="{B32B9FB0-B39D-4AFC-9056-771D753B68E3}" type="pres">
      <dgm:prSet presAssocID="{E380538B-3F92-4ED6-B50A-3A6D2FBBF200}" presName="ThreeNodes_2_text" presStyleLbl="node1" presStyleIdx="2" presStyleCnt="3">
        <dgm:presLayoutVars>
          <dgm:bulletEnabled val="1"/>
        </dgm:presLayoutVars>
      </dgm:prSet>
      <dgm:spPr/>
    </dgm:pt>
    <dgm:pt modelId="{1E3DE019-4826-46F9-A4F6-C1F001F9E5A3}" type="pres">
      <dgm:prSet presAssocID="{E380538B-3F92-4ED6-B50A-3A6D2FBBF200}" presName="ThreeNodes_3_text" presStyleLbl="node1" presStyleIdx="2" presStyleCnt="3">
        <dgm:presLayoutVars>
          <dgm:bulletEnabled val="1"/>
        </dgm:presLayoutVars>
      </dgm:prSet>
      <dgm:spPr/>
    </dgm:pt>
  </dgm:ptLst>
  <dgm:cxnLst>
    <dgm:cxn modelId="{3223AD00-52B7-4CCC-8CBC-92A05FA3831A}" type="presOf" srcId="{94E99D68-0C2C-400A-8CD5-4EB1378C1406}" destId="{1E3BC4E3-9A36-4BFC-B6AB-0E5CF62F5168}" srcOrd="0" destOrd="0" presId="urn:microsoft.com/office/officeart/2005/8/layout/vProcess5"/>
    <dgm:cxn modelId="{C1E7EE11-DB0C-4A47-8528-EB3EFB27800F}" type="presOf" srcId="{55C9FCA9-AC90-49C7-8682-EE76E5C593FB}" destId="{4732BDE3-2EA2-409E-A308-F466A849BFCA}" srcOrd="0" destOrd="0" presId="urn:microsoft.com/office/officeart/2005/8/layout/vProcess5"/>
    <dgm:cxn modelId="{98FF7827-ACC9-4A36-A586-DE39BDCF4FA4}" type="presOf" srcId="{79D1A29C-0CE5-4D43-9447-85AE3CDE8B97}" destId="{B32B9FB0-B39D-4AFC-9056-771D753B68E3}" srcOrd="1" destOrd="0" presId="urn:microsoft.com/office/officeart/2005/8/layout/vProcess5"/>
    <dgm:cxn modelId="{E2EC4446-4674-422F-9B30-B2ED97D3E312}" srcId="{E380538B-3F92-4ED6-B50A-3A6D2FBBF200}" destId="{79D1A29C-0CE5-4D43-9447-85AE3CDE8B97}" srcOrd="1" destOrd="0" parTransId="{E8F50355-7328-4B26-971B-2C549A25F423}" sibTransId="{94E99D68-0C2C-400A-8CD5-4EB1378C1406}"/>
    <dgm:cxn modelId="{7735B34B-61C7-4245-A390-6CE96C2E8D53}" type="presOf" srcId="{E380538B-3F92-4ED6-B50A-3A6D2FBBF200}" destId="{E74DDED4-91E8-49AA-8F78-E4F74AE52F82}" srcOrd="0" destOrd="0" presId="urn:microsoft.com/office/officeart/2005/8/layout/vProcess5"/>
    <dgm:cxn modelId="{682AFB76-C615-4613-854B-81CCDB726DA8}" type="presOf" srcId="{47308249-74B3-4421-82B3-6882734401E4}" destId="{653DD1BE-C50B-4115-BFF8-D8BD0E886A75}" srcOrd="0" destOrd="0" presId="urn:microsoft.com/office/officeart/2005/8/layout/vProcess5"/>
    <dgm:cxn modelId="{EFF56686-BB99-437C-9063-413E6E2FD698}" type="presOf" srcId="{47308249-74B3-4421-82B3-6882734401E4}" destId="{1E3DE019-4826-46F9-A4F6-C1F001F9E5A3}" srcOrd="1" destOrd="0" presId="urn:microsoft.com/office/officeart/2005/8/layout/vProcess5"/>
    <dgm:cxn modelId="{8FFC94CD-6176-4984-BD05-F9EB4FAA3340}" type="presOf" srcId="{79D1A29C-0CE5-4D43-9447-85AE3CDE8B97}" destId="{6DD62E9E-F80B-4BDD-8F7B-1FF4A0DBEE52}" srcOrd="0" destOrd="0" presId="urn:microsoft.com/office/officeart/2005/8/layout/vProcess5"/>
    <dgm:cxn modelId="{81B967E5-C6C0-4F4B-922F-8AA1C9ACE68D}" type="presOf" srcId="{82FD1417-961C-40C9-8FA3-F0C39643685D}" destId="{CC70573A-9022-4954-BDF0-0875A4FBB606}" srcOrd="1" destOrd="0" presId="urn:microsoft.com/office/officeart/2005/8/layout/vProcess5"/>
    <dgm:cxn modelId="{D2ABE6E6-A7D8-4E5C-9900-50942359FD15}" srcId="{E380538B-3F92-4ED6-B50A-3A6D2FBBF200}" destId="{47308249-74B3-4421-82B3-6882734401E4}" srcOrd="2" destOrd="0" parTransId="{518F9568-45F7-4763-A098-75C019226688}" sibTransId="{3596BF96-A65D-47CE-93B0-55031A7C3CF8}"/>
    <dgm:cxn modelId="{D138C0ED-5F50-4A03-BA80-0D34D482894E}" type="presOf" srcId="{82FD1417-961C-40C9-8FA3-F0C39643685D}" destId="{7525C14F-221F-4D13-92C0-3B62A3BE8938}" srcOrd="0" destOrd="0" presId="urn:microsoft.com/office/officeart/2005/8/layout/vProcess5"/>
    <dgm:cxn modelId="{91422CF7-2338-48E6-99EC-CE3A7600AF8A}" srcId="{E380538B-3F92-4ED6-B50A-3A6D2FBBF200}" destId="{82FD1417-961C-40C9-8FA3-F0C39643685D}" srcOrd="0" destOrd="0" parTransId="{7DBC8742-B2D1-43D1-9C6B-3973151A8D08}" sibTransId="{55C9FCA9-AC90-49C7-8682-EE76E5C593FB}"/>
    <dgm:cxn modelId="{DE68A87E-EB5F-45E1-883E-7299CCE6C28D}" type="presParOf" srcId="{E74DDED4-91E8-49AA-8F78-E4F74AE52F82}" destId="{323FE714-C9ED-408E-94C1-F5A2F1132382}" srcOrd="0" destOrd="0" presId="urn:microsoft.com/office/officeart/2005/8/layout/vProcess5"/>
    <dgm:cxn modelId="{D0D8B8BB-FDED-478B-B1FE-FA151DBB4B14}" type="presParOf" srcId="{E74DDED4-91E8-49AA-8F78-E4F74AE52F82}" destId="{7525C14F-221F-4D13-92C0-3B62A3BE8938}" srcOrd="1" destOrd="0" presId="urn:microsoft.com/office/officeart/2005/8/layout/vProcess5"/>
    <dgm:cxn modelId="{453B7DEC-A306-4520-997A-E8DFB16A1923}" type="presParOf" srcId="{E74DDED4-91E8-49AA-8F78-E4F74AE52F82}" destId="{6DD62E9E-F80B-4BDD-8F7B-1FF4A0DBEE52}" srcOrd="2" destOrd="0" presId="urn:microsoft.com/office/officeart/2005/8/layout/vProcess5"/>
    <dgm:cxn modelId="{29672EA2-C5BD-4C3C-87EC-524A24BA20A6}" type="presParOf" srcId="{E74DDED4-91E8-49AA-8F78-E4F74AE52F82}" destId="{653DD1BE-C50B-4115-BFF8-D8BD0E886A75}" srcOrd="3" destOrd="0" presId="urn:microsoft.com/office/officeart/2005/8/layout/vProcess5"/>
    <dgm:cxn modelId="{D05B51AF-D8EB-4DCB-BA71-35172468A76E}" type="presParOf" srcId="{E74DDED4-91E8-49AA-8F78-E4F74AE52F82}" destId="{4732BDE3-2EA2-409E-A308-F466A849BFCA}" srcOrd="4" destOrd="0" presId="urn:microsoft.com/office/officeart/2005/8/layout/vProcess5"/>
    <dgm:cxn modelId="{E93F2917-EB30-4641-AAB7-98C2239CF2A4}" type="presParOf" srcId="{E74DDED4-91E8-49AA-8F78-E4F74AE52F82}" destId="{1E3BC4E3-9A36-4BFC-B6AB-0E5CF62F5168}" srcOrd="5" destOrd="0" presId="urn:microsoft.com/office/officeart/2005/8/layout/vProcess5"/>
    <dgm:cxn modelId="{3128FA79-24D5-4D45-9F13-3F3250D0F392}" type="presParOf" srcId="{E74DDED4-91E8-49AA-8F78-E4F74AE52F82}" destId="{CC70573A-9022-4954-BDF0-0875A4FBB606}" srcOrd="6" destOrd="0" presId="urn:microsoft.com/office/officeart/2005/8/layout/vProcess5"/>
    <dgm:cxn modelId="{3BAA7AE7-EC61-46C3-A163-65F353100B8C}" type="presParOf" srcId="{E74DDED4-91E8-49AA-8F78-E4F74AE52F82}" destId="{B32B9FB0-B39D-4AFC-9056-771D753B68E3}" srcOrd="7" destOrd="0" presId="urn:microsoft.com/office/officeart/2005/8/layout/vProcess5"/>
    <dgm:cxn modelId="{6381E793-CD66-4088-AD23-5A3C2D18E586}" type="presParOf" srcId="{E74DDED4-91E8-49AA-8F78-E4F74AE52F82}" destId="{1E3DE019-4826-46F9-A4F6-C1F001F9E5A3}" srcOrd="8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4095794A-BA77-4D09-B918-C0F0F55A1772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 phldr="1"/>
      <dgm:spPr/>
    </dgm:pt>
    <dgm:pt modelId="{564C78B4-51F9-4B7A-B991-C2EA04F06F64}">
      <dgm:prSet phldrT="[Testo]"/>
      <dgm:spPr/>
      <dgm:t>
        <a:bodyPr/>
        <a:lstStyle/>
        <a:p>
          <a:r>
            <a:rPr lang="it-IT" altLang="it-IT" dirty="0"/>
            <a:t>Diagnosi precoce</a:t>
          </a:r>
          <a:endParaRPr lang="it-IT" dirty="0"/>
        </a:p>
      </dgm:t>
    </dgm:pt>
    <dgm:pt modelId="{CA386CBA-65EC-4D82-A82F-D8A4C353BA50}" type="parTrans" cxnId="{3339D893-85D1-4BC4-8ECE-3D273EBAF58A}">
      <dgm:prSet/>
      <dgm:spPr/>
      <dgm:t>
        <a:bodyPr/>
        <a:lstStyle/>
        <a:p>
          <a:endParaRPr lang="it-IT"/>
        </a:p>
      </dgm:t>
    </dgm:pt>
    <dgm:pt modelId="{3BFEAAE3-04D5-4F4F-B7D0-C33CD7C41711}" type="sibTrans" cxnId="{3339D893-85D1-4BC4-8ECE-3D273EBAF58A}">
      <dgm:prSet/>
      <dgm:spPr/>
      <dgm:t>
        <a:bodyPr/>
        <a:lstStyle/>
        <a:p>
          <a:endParaRPr lang="it-IT"/>
        </a:p>
      </dgm:t>
    </dgm:pt>
    <dgm:pt modelId="{C67B3C15-C72D-495B-8259-58E1A0DB9B72}">
      <dgm:prSet/>
      <dgm:spPr/>
      <dgm:t>
        <a:bodyPr/>
        <a:lstStyle/>
        <a:p>
          <a:r>
            <a:rPr lang="it-IT" altLang="it-IT"/>
            <a:t>Quadri di apertura delle malattie </a:t>
          </a:r>
          <a:endParaRPr lang="it-IT" altLang="it-IT" dirty="0"/>
        </a:p>
      </dgm:t>
    </dgm:pt>
    <dgm:pt modelId="{143C2C77-CAC0-465F-9024-3EA6472E8261}" type="parTrans" cxnId="{9633C246-A208-4182-B424-6E7843EF87C0}">
      <dgm:prSet/>
      <dgm:spPr/>
      <dgm:t>
        <a:bodyPr/>
        <a:lstStyle/>
        <a:p>
          <a:endParaRPr lang="it-IT"/>
        </a:p>
      </dgm:t>
    </dgm:pt>
    <dgm:pt modelId="{E96BCC17-64B6-4513-A93C-F6422CD89C76}" type="sibTrans" cxnId="{9633C246-A208-4182-B424-6E7843EF87C0}">
      <dgm:prSet/>
      <dgm:spPr/>
      <dgm:t>
        <a:bodyPr/>
        <a:lstStyle/>
        <a:p>
          <a:endParaRPr lang="it-IT"/>
        </a:p>
      </dgm:t>
    </dgm:pt>
    <dgm:pt modelId="{5A9206B0-B1E8-4334-A0E9-A7FF5F70FC45}" type="pres">
      <dgm:prSet presAssocID="{4095794A-BA77-4D09-B918-C0F0F55A1772}" presName="CompostProcess" presStyleCnt="0">
        <dgm:presLayoutVars>
          <dgm:dir/>
          <dgm:resizeHandles val="exact"/>
        </dgm:presLayoutVars>
      </dgm:prSet>
      <dgm:spPr/>
    </dgm:pt>
    <dgm:pt modelId="{2748B16D-63BA-4939-A95F-A13E11AFDFE2}" type="pres">
      <dgm:prSet presAssocID="{4095794A-BA77-4D09-B918-C0F0F55A1772}" presName="arrow" presStyleLbl="bgShp" presStyleIdx="0" presStyleCnt="1" custScaleX="117647"/>
      <dgm:spPr/>
    </dgm:pt>
    <dgm:pt modelId="{32935217-D465-46F8-B2C9-A1368BCBA486}" type="pres">
      <dgm:prSet presAssocID="{4095794A-BA77-4D09-B918-C0F0F55A1772}" presName="linearProcess" presStyleCnt="0"/>
      <dgm:spPr/>
    </dgm:pt>
    <dgm:pt modelId="{56A17B76-6839-49E9-9DF7-C47F12FBFC16}" type="pres">
      <dgm:prSet presAssocID="{564C78B4-51F9-4B7A-B991-C2EA04F06F64}" presName="textNode" presStyleLbl="node1" presStyleIdx="0" presStyleCnt="2" custScaleX="87248" custLinFactX="-30214" custLinFactNeighborX="-100000" custLinFactNeighborY="1634">
        <dgm:presLayoutVars>
          <dgm:bulletEnabled val="1"/>
        </dgm:presLayoutVars>
      </dgm:prSet>
      <dgm:spPr/>
    </dgm:pt>
    <dgm:pt modelId="{90A48E51-4A5D-4E93-9DC8-D5E053073217}" type="pres">
      <dgm:prSet presAssocID="{3BFEAAE3-04D5-4F4F-B7D0-C33CD7C41711}" presName="sibTrans" presStyleCnt="0"/>
      <dgm:spPr/>
    </dgm:pt>
    <dgm:pt modelId="{252DF8C2-1E83-4DA2-A6F4-A41AB347F19C}" type="pres">
      <dgm:prSet presAssocID="{C67B3C15-C72D-495B-8259-58E1A0DB9B72}" presName="textNode" presStyleLbl="node1" presStyleIdx="1" presStyleCnt="2" custScaleX="102946" custLinFactX="-5570" custLinFactNeighborX="-100000" custLinFactNeighborY="1089">
        <dgm:presLayoutVars>
          <dgm:bulletEnabled val="1"/>
        </dgm:presLayoutVars>
      </dgm:prSet>
      <dgm:spPr/>
    </dgm:pt>
  </dgm:ptLst>
  <dgm:cxnLst>
    <dgm:cxn modelId="{9633C246-A208-4182-B424-6E7843EF87C0}" srcId="{4095794A-BA77-4D09-B918-C0F0F55A1772}" destId="{C67B3C15-C72D-495B-8259-58E1A0DB9B72}" srcOrd="1" destOrd="0" parTransId="{143C2C77-CAC0-465F-9024-3EA6472E8261}" sibTransId="{E96BCC17-64B6-4513-A93C-F6422CD89C76}"/>
    <dgm:cxn modelId="{9510C76B-4594-4839-91DD-4588CBBDC57F}" type="presOf" srcId="{564C78B4-51F9-4B7A-B991-C2EA04F06F64}" destId="{56A17B76-6839-49E9-9DF7-C47F12FBFC16}" srcOrd="0" destOrd="0" presId="urn:microsoft.com/office/officeart/2005/8/layout/hProcess9"/>
    <dgm:cxn modelId="{3339D893-85D1-4BC4-8ECE-3D273EBAF58A}" srcId="{4095794A-BA77-4D09-B918-C0F0F55A1772}" destId="{564C78B4-51F9-4B7A-B991-C2EA04F06F64}" srcOrd="0" destOrd="0" parTransId="{CA386CBA-65EC-4D82-A82F-D8A4C353BA50}" sibTransId="{3BFEAAE3-04D5-4F4F-B7D0-C33CD7C41711}"/>
    <dgm:cxn modelId="{65BE21EA-7740-48F4-A4B3-4BC3979115EC}" type="presOf" srcId="{C67B3C15-C72D-495B-8259-58E1A0DB9B72}" destId="{252DF8C2-1E83-4DA2-A6F4-A41AB347F19C}" srcOrd="0" destOrd="0" presId="urn:microsoft.com/office/officeart/2005/8/layout/hProcess9"/>
    <dgm:cxn modelId="{FE3BEBFB-97D7-477E-A133-2996CF24DBDC}" type="presOf" srcId="{4095794A-BA77-4D09-B918-C0F0F55A1772}" destId="{5A9206B0-B1E8-4334-A0E9-A7FF5F70FC45}" srcOrd="0" destOrd="0" presId="urn:microsoft.com/office/officeart/2005/8/layout/hProcess9"/>
    <dgm:cxn modelId="{6C2628A5-98F2-46F5-8B45-4F30AB469B1E}" type="presParOf" srcId="{5A9206B0-B1E8-4334-A0E9-A7FF5F70FC45}" destId="{2748B16D-63BA-4939-A95F-A13E11AFDFE2}" srcOrd="0" destOrd="0" presId="urn:microsoft.com/office/officeart/2005/8/layout/hProcess9"/>
    <dgm:cxn modelId="{C9DAD6CE-799D-4409-A407-7633EEBFA701}" type="presParOf" srcId="{5A9206B0-B1E8-4334-A0E9-A7FF5F70FC45}" destId="{32935217-D465-46F8-B2C9-A1368BCBA486}" srcOrd="1" destOrd="0" presId="urn:microsoft.com/office/officeart/2005/8/layout/hProcess9"/>
    <dgm:cxn modelId="{03053534-54F5-4749-9D6F-A01F20A8C713}" type="presParOf" srcId="{32935217-D465-46F8-B2C9-A1368BCBA486}" destId="{56A17B76-6839-49E9-9DF7-C47F12FBFC16}" srcOrd="0" destOrd="0" presId="urn:microsoft.com/office/officeart/2005/8/layout/hProcess9"/>
    <dgm:cxn modelId="{39DA28CA-649C-4082-8429-3BE6C309B090}" type="presParOf" srcId="{32935217-D465-46F8-B2C9-A1368BCBA486}" destId="{90A48E51-4A5D-4E93-9DC8-D5E053073217}" srcOrd="1" destOrd="0" presId="urn:microsoft.com/office/officeart/2005/8/layout/hProcess9"/>
    <dgm:cxn modelId="{E3400720-586D-4247-97B6-C026C8E53723}" type="presParOf" srcId="{32935217-D465-46F8-B2C9-A1368BCBA486}" destId="{252DF8C2-1E83-4DA2-A6F4-A41AB347F19C}" srcOrd="2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626EC5E-F86E-4679-B8A0-649C7D36CC13}">
      <dsp:nvSpPr>
        <dsp:cNvPr id="0" name=""/>
        <dsp:cNvSpPr/>
      </dsp:nvSpPr>
      <dsp:spPr>
        <a:xfrm>
          <a:off x="0" y="311679"/>
          <a:ext cx="11166475" cy="1058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66643" tIns="291592" rIns="866643" bIns="99568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it-IT" altLang="it-IT" sz="1400" kern="1200"/>
            <a:t>Artrosi</a:t>
          </a:r>
          <a:endParaRPr lang="it-IT" altLang="it-IT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it-IT" altLang="it-IT" sz="1400" kern="1200"/>
            <a:t>Lombalgie e altri reumatismi extra-articolari</a:t>
          </a:r>
          <a:endParaRPr lang="it-IT" altLang="it-IT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it-IT" altLang="it-IT" sz="1400" kern="1200"/>
            <a:t>Reumatismi extra-articolari localizzati e generalizzati</a:t>
          </a:r>
          <a:endParaRPr lang="it-IT" altLang="it-IT" sz="1400" kern="1200" dirty="0"/>
        </a:p>
      </dsp:txBody>
      <dsp:txXfrm>
        <a:off x="0" y="311679"/>
        <a:ext cx="11166475" cy="1058400"/>
      </dsp:txXfrm>
    </dsp:sp>
    <dsp:sp modelId="{6958BC30-B651-4812-A727-B1360CC0B0E4}">
      <dsp:nvSpPr>
        <dsp:cNvPr id="0" name=""/>
        <dsp:cNvSpPr/>
      </dsp:nvSpPr>
      <dsp:spPr>
        <a:xfrm>
          <a:off x="558323" y="105039"/>
          <a:ext cx="7816532" cy="4132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5446" tIns="0" rIns="295446" bIns="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altLang="it-IT" sz="1400" b="1" kern="1200" dirty="0"/>
            <a:t>Reumatologia di primo contatto </a:t>
          </a:r>
          <a:endParaRPr lang="it-IT" sz="1400" kern="1200" dirty="0"/>
        </a:p>
      </dsp:txBody>
      <dsp:txXfrm>
        <a:off x="578498" y="125214"/>
        <a:ext cx="7776182" cy="372930"/>
      </dsp:txXfrm>
    </dsp:sp>
    <dsp:sp modelId="{440DAAC3-3DA5-4B82-A6FA-CA76BB3AAE3B}">
      <dsp:nvSpPr>
        <dsp:cNvPr id="0" name=""/>
        <dsp:cNvSpPr/>
      </dsp:nvSpPr>
      <dsp:spPr>
        <a:xfrm>
          <a:off x="0" y="1652319"/>
          <a:ext cx="11166475" cy="1058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66643" tIns="291592" rIns="866643" bIns="99568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it-IT" altLang="it-IT" sz="1400" kern="1200"/>
            <a:t>Artriti (Reumatismi infiammatori)</a:t>
          </a:r>
          <a:endParaRPr lang="it-IT" altLang="it-IT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it-IT" altLang="it-IT" sz="1400" kern="1200"/>
            <a:t>Connettiviti non complicate</a:t>
          </a:r>
          <a:endParaRPr lang="it-IT" altLang="it-IT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it-IT" altLang="it-IT" sz="1400" kern="1200"/>
            <a:t>Osteoporosi</a:t>
          </a:r>
          <a:endParaRPr lang="it-IT" altLang="it-IT" sz="1400" kern="1200" dirty="0"/>
        </a:p>
      </dsp:txBody>
      <dsp:txXfrm>
        <a:off x="0" y="1652319"/>
        <a:ext cx="11166475" cy="1058400"/>
      </dsp:txXfrm>
    </dsp:sp>
    <dsp:sp modelId="{CC3B34CE-4A73-4F32-91CF-25CD98532F6C}">
      <dsp:nvSpPr>
        <dsp:cNvPr id="0" name=""/>
        <dsp:cNvSpPr/>
      </dsp:nvSpPr>
      <dsp:spPr>
        <a:xfrm>
          <a:off x="558323" y="1445679"/>
          <a:ext cx="7816532" cy="4132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5446" tIns="0" rIns="295446" bIns="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altLang="it-IT" sz="1400" b="1" kern="1200"/>
            <a:t>Reumatologia di 2° livello</a:t>
          </a:r>
          <a:endParaRPr lang="it-IT" altLang="it-IT" sz="1400" b="1" kern="1200" dirty="0"/>
        </a:p>
      </dsp:txBody>
      <dsp:txXfrm>
        <a:off x="578498" y="1465854"/>
        <a:ext cx="7776182" cy="372930"/>
      </dsp:txXfrm>
    </dsp:sp>
    <dsp:sp modelId="{5DD7F1F6-770E-4E07-8E9D-43E4494B3B95}">
      <dsp:nvSpPr>
        <dsp:cNvPr id="0" name=""/>
        <dsp:cNvSpPr/>
      </dsp:nvSpPr>
      <dsp:spPr>
        <a:xfrm>
          <a:off x="0" y="2992959"/>
          <a:ext cx="11166475" cy="1499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66643" tIns="291592" rIns="866643" bIns="99568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it-IT" altLang="it-IT" sz="1400" kern="1200"/>
            <a:t>Malattie sistemiche AI complicate</a:t>
          </a:r>
          <a:endParaRPr lang="it-IT" altLang="it-IT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it-IT" altLang="it-IT" sz="1400" kern="1200"/>
            <a:t>Artriti settiche</a:t>
          </a:r>
          <a:endParaRPr lang="it-IT" altLang="it-IT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it-IT" altLang="it-IT" sz="1400" kern="1200"/>
            <a:t>Artriti refrattarie al trattamento</a:t>
          </a:r>
          <a:endParaRPr lang="it-IT" altLang="it-IT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it-IT" altLang="it-IT" sz="1400" kern="1200"/>
            <a:t>Definizione diagnostico/terapeutica di casi complessi che necessitano di interazioni multidisciplinari</a:t>
          </a:r>
          <a:endParaRPr lang="it-IT" altLang="it-IT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it-IT" altLang="it-IT" sz="1400" kern="1200"/>
            <a:t>Malattie rare</a:t>
          </a:r>
          <a:endParaRPr lang="it-IT" altLang="it-IT" sz="1400" kern="1200" dirty="0"/>
        </a:p>
      </dsp:txBody>
      <dsp:txXfrm>
        <a:off x="0" y="2992959"/>
        <a:ext cx="11166475" cy="1499400"/>
      </dsp:txXfrm>
    </dsp:sp>
    <dsp:sp modelId="{B3D54F09-A049-4EE7-BDB4-D8D3C94C8743}">
      <dsp:nvSpPr>
        <dsp:cNvPr id="0" name=""/>
        <dsp:cNvSpPr/>
      </dsp:nvSpPr>
      <dsp:spPr>
        <a:xfrm>
          <a:off x="558323" y="2786319"/>
          <a:ext cx="7816532" cy="4132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5446" tIns="0" rIns="295446" bIns="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altLang="it-IT" sz="1400" b="1" kern="1200"/>
            <a:t>Reumatologia di 3° livello</a:t>
          </a:r>
          <a:endParaRPr lang="it-IT" altLang="it-IT" sz="1400" b="1" kern="1200" dirty="0"/>
        </a:p>
      </dsp:txBody>
      <dsp:txXfrm>
        <a:off x="578498" y="2806494"/>
        <a:ext cx="7776182" cy="37293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14ABBE7-F336-4D12-A288-16F463DEA8B8}">
      <dsp:nvSpPr>
        <dsp:cNvPr id="0" name=""/>
        <dsp:cNvSpPr/>
      </dsp:nvSpPr>
      <dsp:spPr>
        <a:xfrm>
          <a:off x="615" y="1121039"/>
          <a:ext cx="2647156" cy="3176587"/>
        </a:xfrm>
        <a:prstGeom prst="roundRect">
          <a:avLst>
            <a:gd name="adj" fmla="val 5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78867" rIns="102235" bIns="0" numCol="1" spcCol="1270" anchor="t" anchorCtr="0">
          <a:noAutofit/>
        </a:bodyPr>
        <a:lstStyle/>
        <a:p>
          <a:pPr marL="0" lvl="0" indent="0" algn="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it-IT" altLang="it-IT" sz="2300" b="1" kern="1200" dirty="0"/>
            <a:t>Knowledge</a:t>
          </a:r>
          <a:endParaRPr lang="it-IT" sz="2300" kern="1200" dirty="0"/>
        </a:p>
      </dsp:txBody>
      <dsp:txXfrm rot="16200000">
        <a:off x="-1037070" y="2158725"/>
        <a:ext cx="2604801" cy="529431"/>
      </dsp:txXfrm>
    </dsp:sp>
    <dsp:sp modelId="{9E18D70A-7A59-4375-810D-B9DC0E867B7C}">
      <dsp:nvSpPr>
        <dsp:cNvPr id="0" name=""/>
        <dsp:cNvSpPr/>
      </dsp:nvSpPr>
      <dsp:spPr>
        <a:xfrm>
          <a:off x="530046" y="1121039"/>
          <a:ext cx="1972131" cy="3176587"/>
        </a:xfrm>
        <a:prstGeom prst="rect">
          <a:avLst/>
        </a:prstGeom>
        <a:noFill/>
        <a:ln w="15875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68580" rIns="0" bIns="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altLang="it-IT" sz="2000" kern="1200"/>
            <a:t>immunologia di base</a:t>
          </a:r>
          <a:endParaRPr lang="it-IT" altLang="it-IT" sz="2000" kern="1200" dirty="0"/>
        </a:p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altLang="it-IT" sz="2000" kern="1200"/>
            <a:t>anatomia e biomeccanica</a:t>
          </a:r>
          <a:endParaRPr lang="it-IT" altLang="it-IT" sz="2000" kern="1200" dirty="0"/>
        </a:p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altLang="it-IT" sz="2000" kern="1200"/>
            <a:t>medicina di laboratorio</a:t>
          </a:r>
          <a:endParaRPr lang="it-IT" altLang="it-IT" sz="2000" kern="1200" dirty="0"/>
        </a:p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altLang="it-IT" sz="2000" kern="1200"/>
            <a:t>tecniche di imaging</a:t>
          </a:r>
          <a:endParaRPr lang="it-IT" altLang="it-IT" sz="2000" kern="1200" dirty="0"/>
        </a:p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altLang="it-IT" sz="2000" kern="1200"/>
            <a:t>medicina generale</a:t>
          </a:r>
          <a:endParaRPr lang="it-IT" altLang="it-IT" sz="2000" kern="1200" dirty="0"/>
        </a:p>
      </dsp:txBody>
      <dsp:txXfrm>
        <a:off x="530046" y="1121039"/>
        <a:ext cx="1972131" cy="3176587"/>
      </dsp:txXfrm>
    </dsp:sp>
    <dsp:sp modelId="{B253DDB5-307A-4894-8CF6-CDEB831F79A3}">
      <dsp:nvSpPr>
        <dsp:cNvPr id="0" name=""/>
        <dsp:cNvSpPr/>
      </dsp:nvSpPr>
      <dsp:spPr>
        <a:xfrm>
          <a:off x="2740421" y="1121039"/>
          <a:ext cx="2647156" cy="3176587"/>
        </a:xfrm>
        <a:prstGeom prst="roundRect">
          <a:avLst>
            <a:gd name="adj" fmla="val 5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78867" rIns="102235" bIns="0" numCol="1" spcCol="1270" anchor="t" anchorCtr="0">
          <a:noAutofit/>
        </a:bodyPr>
        <a:lstStyle/>
        <a:p>
          <a:pPr marL="0" lvl="0" indent="0" algn="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altLang="it-IT" sz="2300" b="1" kern="1200"/>
            <a:t>Practical procedures</a:t>
          </a:r>
          <a:endParaRPr lang="it-IT" altLang="it-IT" sz="2300" b="1" kern="1200" dirty="0"/>
        </a:p>
      </dsp:txBody>
      <dsp:txXfrm rot="16200000">
        <a:off x="1702736" y="2158725"/>
        <a:ext cx="2604801" cy="529431"/>
      </dsp:txXfrm>
    </dsp:sp>
    <dsp:sp modelId="{D583820B-026B-48D7-A9F1-81683BF368FA}">
      <dsp:nvSpPr>
        <dsp:cNvPr id="0" name=""/>
        <dsp:cNvSpPr/>
      </dsp:nvSpPr>
      <dsp:spPr>
        <a:xfrm rot="5400000">
          <a:off x="2520299" y="3645011"/>
          <a:ext cx="466715" cy="397073"/>
        </a:xfrm>
        <a:prstGeom prst="flowChartExtra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482269B-EE00-419F-AADE-7DE324F00D83}">
      <dsp:nvSpPr>
        <dsp:cNvPr id="0" name=""/>
        <dsp:cNvSpPr/>
      </dsp:nvSpPr>
      <dsp:spPr>
        <a:xfrm>
          <a:off x="3269853" y="1121039"/>
          <a:ext cx="1972131" cy="3176587"/>
        </a:xfrm>
        <a:prstGeom prst="rect">
          <a:avLst/>
        </a:prstGeom>
        <a:noFill/>
        <a:ln w="15875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68580" rIns="0" bIns="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altLang="it-IT" sz="2000" kern="1200"/>
            <a:t>artrocentesi, infiltrazioni, capillaroscopia, ecografia</a:t>
          </a:r>
          <a:endParaRPr lang="it-IT" altLang="it-IT" sz="2000" kern="1200" dirty="0"/>
        </a:p>
      </dsp:txBody>
      <dsp:txXfrm>
        <a:off x="3269853" y="1121039"/>
        <a:ext cx="1972131" cy="3176587"/>
      </dsp:txXfrm>
    </dsp:sp>
    <dsp:sp modelId="{9CD3398B-F6A0-4B4E-9AFC-C23E965F21CA}">
      <dsp:nvSpPr>
        <dsp:cNvPr id="0" name=""/>
        <dsp:cNvSpPr/>
      </dsp:nvSpPr>
      <dsp:spPr>
        <a:xfrm>
          <a:off x="5480228" y="1121039"/>
          <a:ext cx="2647156" cy="3176587"/>
        </a:xfrm>
        <a:prstGeom prst="roundRect">
          <a:avLst>
            <a:gd name="adj" fmla="val 5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78867" rIns="102235" bIns="0" numCol="1" spcCol="1270" anchor="t" anchorCtr="0">
          <a:noAutofit/>
        </a:bodyPr>
        <a:lstStyle/>
        <a:p>
          <a:pPr marL="0" lvl="0" indent="0" algn="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altLang="it-IT" sz="2300" b="1" kern="1200"/>
            <a:t>Comunication  skills</a:t>
          </a:r>
          <a:endParaRPr lang="it-IT" altLang="it-IT" sz="2300" b="1" kern="1200" dirty="0"/>
        </a:p>
      </dsp:txBody>
      <dsp:txXfrm rot="16200000">
        <a:off x="4442543" y="2158725"/>
        <a:ext cx="2604801" cy="529431"/>
      </dsp:txXfrm>
    </dsp:sp>
    <dsp:sp modelId="{BB6909B3-411F-4D1B-82C2-6745981A4AA9}">
      <dsp:nvSpPr>
        <dsp:cNvPr id="0" name=""/>
        <dsp:cNvSpPr/>
      </dsp:nvSpPr>
      <dsp:spPr>
        <a:xfrm rot="5400000">
          <a:off x="5260106" y="3645011"/>
          <a:ext cx="466715" cy="397073"/>
        </a:xfrm>
        <a:prstGeom prst="flowChartExtra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2B53BAE-45FB-4E0F-BA7F-F46A159C2444}">
      <dsp:nvSpPr>
        <dsp:cNvPr id="0" name=""/>
        <dsp:cNvSpPr/>
      </dsp:nvSpPr>
      <dsp:spPr>
        <a:xfrm>
          <a:off x="6009659" y="1121039"/>
          <a:ext cx="1972131" cy="3176587"/>
        </a:xfrm>
        <a:prstGeom prst="rect">
          <a:avLst/>
        </a:prstGeom>
        <a:noFill/>
        <a:ln w="15875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68580" rIns="0" bIns="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altLang="it-IT" sz="2000" kern="1200"/>
            <a:t>empatia (malattie croniche, terapie prolungate)</a:t>
          </a:r>
          <a:endParaRPr lang="it-IT" altLang="it-IT" sz="2000" kern="1200" dirty="0"/>
        </a:p>
      </dsp:txBody>
      <dsp:txXfrm>
        <a:off x="6009659" y="1121039"/>
        <a:ext cx="1972131" cy="3176587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55B7853-C995-4251-957D-C3C258C85CD7}">
      <dsp:nvSpPr>
        <dsp:cNvPr id="0" name=""/>
        <dsp:cNvSpPr/>
      </dsp:nvSpPr>
      <dsp:spPr>
        <a:xfrm>
          <a:off x="-5331920" y="-816540"/>
          <a:ext cx="6349013" cy="6349013"/>
        </a:xfrm>
        <a:prstGeom prst="blockArc">
          <a:avLst>
            <a:gd name="adj1" fmla="val 18900000"/>
            <a:gd name="adj2" fmla="val 2700000"/>
            <a:gd name="adj3" fmla="val 340"/>
          </a:avLst>
        </a:pr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8E11629-1CB1-4AC9-838B-4EF493822398}">
      <dsp:nvSpPr>
        <dsp:cNvPr id="0" name=""/>
        <dsp:cNvSpPr/>
      </dsp:nvSpPr>
      <dsp:spPr>
        <a:xfrm>
          <a:off x="532497" y="362560"/>
          <a:ext cx="7530019" cy="72549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5865" tIns="93980" rIns="93980" bIns="93980" numCol="1" spcCol="1270" anchor="ctr" anchorCtr="0">
          <a:noAutofit/>
        </a:bodyPr>
        <a:lstStyle/>
        <a:p>
          <a:pPr marL="0" lvl="0" indent="0" algn="l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altLang="it-IT" sz="3700" kern="1200" dirty="0"/>
            <a:t>Privato</a:t>
          </a:r>
          <a:endParaRPr lang="it-IT" sz="3700" kern="1200" dirty="0"/>
        </a:p>
      </dsp:txBody>
      <dsp:txXfrm>
        <a:off x="532497" y="362560"/>
        <a:ext cx="7530019" cy="725499"/>
      </dsp:txXfrm>
    </dsp:sp>
    <dsp:sp modelId="{9C13D463-5451-4A15-8011-763BB82077C2}">
      <dsp:nvSpPr>
        <dsp:cNvPr id="0" name=""/>
        <dsp:cNvSpPr/>
      </dsp:nvSpPr>
      <dsp:spPr>
        <a:xfrm>
          <a:off x="79060" y="271873"/>
          <a:ext cx="906873" cy="90687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57A2F2C-AE0A-461A-B748-C2847950DE4E}">
      <dsp:nvSpPr>
        <dsp:cNvPr id="0" name=""/>
        <dsp:cNvSpPr/>
      </dsp:nvSpPr>
      <dsp:spPr>
        <a:xfrm>
          <a:off x="948442" y="1450998"/>
          <a:ext cx="7114074" cy="72549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5865" tIns="93980" rIns="93980" bIns="93980" numCol="1" spcCol="1270" anchor="ctr" anchorCtr="0">
          <a:noAutofit/>
        </a:bodyPr>
        <a:lstStyle/>
        <a:p>
          <a:pPr marL="0" lvl="0" indent="0" algn="l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altLang="it-IT" sz="3700" kern="1200"/>
            <a:t>Ambulatorio ASL</a:t>
          </a:r>
          <a:endParaRPr lang="it-IT" altLang="it-IT" sz="3700" kern="1200" dirty="0"/>
        </a:p>
      </dsp:txBody>
      <dsp:txXfrm>
        <a:off x="948442" y="1450998"/>
        <a:ext cx="7114074" cy="725499"/>
      </dsp:txXfrm>
    </dsp:sp>
    <dsp:sp modelId="{79E2A606-4A4A-48E9-9779-A6E34781866D}">
      <dsp:nvSpPr>
        <dsp:cNvPr id="0" name=""/>
        <dsp:cNvSpPr/>
      </dsp:nvSpPr>
      <dsp:spPr>
        <a:xfrm>
          <a:off x="495005" y="1360310"/>
          <a:ext cx="906873" cy="90687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C61BFF0-CFF5-4865-9BCD-FFDACEDBFBE8}">
      <dsp:nvSpPr>
        <dsp:cNvPr id="0" name=""/>
        <dsp:cNvSpPr/>
      </dsp:nvSpPr>
      <dsp:spPr>
        <a:xfrm>
          <a:off x="948442" y="2539435"/>
          <a:ext cx="7114074" cy="72549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5865" tIns="93980" rIns="93980" bIns="93980" numCol="1" spcCol="1270" anchor="ctr" anchorCtr="0">
          <a:noAutofit/>
        </a:bodyPr>
        <a:lstStyle/>
        <a:p>
          <a:pPr marL="0" lvl="0" indent="0" algn="l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altLang="it-IT" sz="3700" kern="1200"/>
            <a:t>Dipartimento di Medicina Interna</a:t>
          </a:r>
          <a:endParaRPr lang="it-IT" altLang="it-IT" sz="3700" kern="1200" dirty="0"/>
        </a:p>
      </dsp:txBody>
      <dsp:txXfrm>
        <a:off x="948442" y="2539435"/>
        <a:ext cx="7114074" cy="725499"/>
      </dsp:txXfrm>
    </dsp:sp>
    <dsp:sp modelId="{327F0BF5-E485-418C-A904-C196EF50AB7E}">
      <dsp:nvSpPr>
        <dsp:cNvPr id="0" name=""/>
        <dsp:cNvSpPr/>
      </dsp:nvSpPr>
      <dsp:spPr>
        <a:xfrm>
          <a:off x="495005" y="2448748"/>
          <a:ext cx="906873" cy="90687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DB13C2D-4F58-4503-A9DE-2AAAEE650F81}">
      <dsp:nvSpPr>
        <dsp:cNvPr id="0" name=""/>
        <dsp:cNvSpPr/>
      </dsp:nvSpPr>
      <dsp:spPr>
        <a:xfrm>
          <a:off x="532497" y="3627872"/>
          <a:ext cx="7530019" cy="72549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5865" tIns="93980" rIns="93980" bIns="93980" numCol="1" spcCol="1270" anchor="ctr" anchorCtr="0">
          <a:noAutofit/>
        </a:bodyPr>
        <a:lstStyle/>
        <a:p>
          <a:pPr marL="0" lvl="0" indent="0" algn="l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altLang="it-IT" sz="3700" kern="1200"/>
            <a:t>Unità Operativa di Reumatologia</a:t>
          </a:r>
          <a:endParaRPr lang="it-IT" altLang="it-IT" sz="3700" kern="1200" dirty="0"/>
        </a:p>
      </dsp:txBody>
      <dsp:txXfrm>
        <a:off x="532497" y="3627872"/>
        <a:ext cx="7530019" cy="725499"/>
      </dsp:txXfrm>
    </dsp:sp>
    <dsp:sp modelId="{2B6D8AC4-425E-4E37-B47E-75AAB97AAA45}">
      <dsp:nvSpPr>
        <dsp:cNvPr id="0" name=""/>
        <dsp:cNvSpPr/>
      </dsp:nvSpPr>
      <dsp:spPr>
        <a:xfrm>
          <a:off x="79060" y="3537185"/>
          <a:ext cx="906873" cy="90687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6DA5A26-5054-49FF-8D6B-3046357D2474}">
      <dsp:nvSpPr>
        <dsp:cNvPr id="0" name=""/>
        <dsp:cNvSpPr/>
      </dsp:nvSpPr>
      <dsp:spPr>
        <a:xfrm>
          <a:off x="222498" y="0"/>
          <a:ext cx="10477980" cy="4597400"/>
        </a:xfrm>
        <a:prstGeom prst="triangl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85000"/>
                <a:satMod val="130000"/>
              </a:schemeClr>
            </a:gs>
            <a:gs pos="34000">
              <a:schemeClr val="accent1"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accent1"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44450" dist="25400" dir="2700000" algn="br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9800000"/>
          </a:lightRig>
        </a:scene3d>
        <a:sp3d prstMaterial="flat">
          <a:bevelT w="25400" h="3175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BBBD2F5F-C467-41C5-A520-A96626C55459}">
      <dsp:nvSpPr>
        <dsp:cNvPr id="0" name=""/>
        <dsp:cNvSpPr/>
      </dsp:nvSpPr>
      <dsp:spPr>
        <a:xfrm>
          <a:off x="1528394" y="480681"/>
          <a:ext cx="7732610" cy="1088290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altLang="it-IT" sz="2300" kern="1200" dirty="0"/>
            <a:t>Patologie frequenti a basso impatto clinico-assistenziale (artrosi, fibromialgia, reumatismi extra-articolari, ecc.)</a:t>
          </a:r>
          <a:endParaRPr lang="it-IT" sz="2300" kern="1200" dirty="0"/>
        </a:p>
      </dsp:txBody>
      <dsp:txXfrm>
        <a:off x="1581520" y="533807"/>
        <a:ext cx="7626358" cy="982038"/>
      </dsp:txXfrm>
    </dsp:sp>
    <dsp:sp modelId="{0C4DEB65-AD13-47BF-A1E6-85137B41EBC4}">
      <dsp:nvSpPr>
        <dsp:cNvPr id="0" name=""/>
        <dsp:cNvSpPr/>
      </dsp:nvSpPr>
      <dsp:spPr>
        <a:xfrm>
          <a:off x="1496748" y="1695773"/>
          <a:ext cx="7851306" cy="1088290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altLang="it-IT" sz="2300" kern="1200" dirty="0"/>
            <a:t>Malattie a frequenza moderata ma con rilevante impatto clinico assistenziale (AR, </a:t>
          </a:r>
          <a:r>
            <a:rPr lang="it-IT" altLang="it-IT" sz="2300" kern="1200" dirty="0" err="1"/>
            <a:t>SpA</a:t>
          </a:r>
          <a:r>
            <a:rPr lang="it-IT" altLang="it-IT" sz="2300" kern="1200" dirty="0"/>
            <a:t>, Gotta …)</a:t>
          </a:r>
        </a:p>
      </dsp:txBody>
      <dsp:txXfrm>
        <a:off x="1549874" y="1748899"/>
        <a:ext cx="7745054" cy="982038"/>
      </dsp:txXfrm>
    </dsp:sp>
    <dsp:sp modelId="{0F2D8D32-0DA1-4CFA-AB16-48006348A3AB}">
      <dsp:nvSpPr>
        <dsp:cNvPr id="0" name=""/>
        <dsp:cNvSpPr/>
      </dsp:nvSpPr>
      <dsp:spPr>
        <a:xfrm>
          <a:off x="1461770" y="2883154"/>
          <a:ext cx="7976665" cy="1088290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altLang="it-IT" sz="2200" kern="1200" dirty="0"/>
            <a:t>Patologie meno frequenti ma ad elevato impatto clinico-assistenziale (LES, Connettiviti, </a:t>
          </a:r>
          <a:r>
            <a:rPr lang="it-IT" altLang="it-IT" sz="2200" kern="1200" dirty="0" err="1"/>
            <a:t>Vasculiti</a:t>
          </a:r>
          <a:r>
            <a:rPr lang="it-IT" altLang="it-IT" sz="2200" kern="1200" dirty="0"/>
            <a:t>, Malattie rare …)</a:t>
          </a:r>
        </a:p>
      </dsp:txBody>
      <dsp:txXfrm>
        <a:off x="1514896" y="2936280"/>
        <a:ext cx="7870413" cy="982038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570613B-7F39-468B-A9F2-D14DA4085EB9}">
      <dsp:nvSpPr>
        <dsp:cNvPr id="0" name=""/>
        <dsp:cNvSpPr/>
      </dsp:nvSpPr>
      <dsp:spPr>
        <a:xfrm>
          <a:off x="4778692" y="1310259"/>
          <a:ext cx="1609089" cy="1609089"/>
        </a:xfrm>
        <a:prstGeom prst="ellipse">
          <a:avLst/>
        </a:prstGeom>
        <a:solidFill>
          <a:schemeClr val="accent2">
            <a:alpha val="5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CCE12462-C1F0-439F-8B12-23D2C761A0D2}">
      <dsp:nvSpPr>
        <dsp:cNvPr id="0" name=""/>
        <dsp:cNvSpPr/>
      </dsp:nvSpPr>
      <dsp:spPr>
        <a:xfrm>
          <a:off x="4649965" y="0"/>
          <a:ext cx="1866544" cy="1080388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altLang="it-IT" sz="3200" kern="1200" dirty="0"/>
            <a:t>dolore</a:t>
          </a:r>
          <a:endParaRPr lang="it-IT" sz="3200" kern="1200" dirty="0"/>
        </a:p>
      </dsp:txBody>
      <dsp:txXfrm>
        <a:off x="4649965" y="0"/>
        <a:ext cx="1866544" cy="1080388"/>
      </dsp:txXfrm>
    </dsp:sp>
    <dsp:sp modelId="{2C8C4EA5-A470-4DDF-A7E1-1042B6AD05A9}">
      <dsp:nvSpPr>
        <dsp:cNvPr id="0" name=""/>
        <dsp:cNvSpPr/>
      </dsp:nvSpPr>
      <dsp:spPr>
        <a:xfrm>
          <a:off x="5390790" y="1754827"/>
          <a:ext cx="1609089" cy="1609089"/>
        </a:xfrm>
        <a:prstGeom prst="ellipse">
          <a:avLst/>
        </a:prstGeom>
        <a:solidFill>
          <a:schemeClr val="accent3">
            <a:alpha val="5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C9BC8705-D9E9-43EA-82B5-8D807DC35124}">
      <dsp:nvSpPr>
        <dsp:cNvPr id="0" name=""/>
        <dsp:cNvSpPr/>
      </dsp:nvSpPr>
      <dsp:spPr>
        <a:xfrm>
          <a:off x="7127963" y="1425194"/>
          <a:ext cx="1673453" cy="1172336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altLang="it-IT" sz="3200" kern="1200"/>
            <a:t>cronicità</a:t>
          </a:r>
          <a:endParaRPr lang="it-IT" altLang="it-IT" sz="3200" kern="1200" dirty="0"/>
        </a:p>
      </dsp:txBody>
      <dsp:txXfrm>
        <a:off x="7127963" y="1425194"/>
        <a:ext cx="1673453" cy="1172336"/>
      </dsp:txXfrm>
    </dsp:sp>
    <dsp:sp modelId="{A8D156AD-6232-45CC-80BB-DB2AC520B33D}">
      <dsp:nvSpPr>
        <dsp:cNvPr id="0" name=""/>
        <dsp:cNvSpPr/>
      </dsp:nvSpPr>
      <dsp:spPr>
        <a:xfrm>
          <a:off x="5157150" y="2474780"/>
          <a:ext cx="1609089" cy="1609089"/>
        </a:xfrm>
        <a:prstGeom prst="ellipse">
          <a:avLst/>
        </a:prstGeom>
        <a:solidFill>
          <a:schemeClr val="accent4">
            <a:alpha val="5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1504FB61-8FA5-41ED-83E8-9A4CBE239E2E}">
      <dsp:nvSpPr>
        <dsp:cNvPr id="0" name=""/>
        <dsp:cNvSpPr/>
      </dsp:nvSpPr>
      <dsp:spPr>
        <a:xfrm>
          <a:off x="6870509" y="3425063"/>
          <a:ext cx="1673453" cy="1172336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altLang="it-IT" sz="3200" kern="1200"/>
            <a:t>progressione</a:t>
          </a:r>
          <a:endParaRPr lang="it-IT" altLang="it-IT" sz="3200" kern="1200" dirty="0"/>
        </a:p>
      </dsp:txBody>
      <dsp:txXfrm>
        <a:off x="6870509" y="3425063"/>
        <a:ext cx="1673453" cy="1172336"/>
      </dsp:txXfrm>
    </dsp:sp>
    <dsp:sp modelId="{0BEA6208-E539-46C6-8D8C-BC243F215F16}">
      <dsp:nvSpPr>
        <dsp:cNvPr id="0" name=""/>
        <dsp:cNvSpPr/>
      </dsp:nvSpPr>
      <dsp:spPr>
        <a:xfrm>
          <a:off x="4400234" y="2474780"/>
          <a:ext cx="1609089" cy="1609089"/>
        </a:xfrm>
        <a:prstGeom prst="ellipse">
          <a:avLst/>
        </a:prstGeom>
        <a:solidFill>
          <a:schemeClr val="accent5">
            <a:alpha val="5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25367C2C-ABD5-4B18-BFD0-6066DFE9A6EF}">
      <dsp:nvSpPr>
        <dsp:cNvPr id="0" name=""/>
        <dsp:cNvSpPr/>
      </dsp:nvSpPr>
      <dsp:spPr>
        <a:xfrm>
          <a:off x="2622511" y="3425063"/>
          <a:ext cx="1673453" cy="1172336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altLang="it-IT" sz="3200" kern="1200"/>
            <a:t>disabilità</a:t>
          </a:r>
          <a:endParaRPr lang="it-IT" altLang="it-IT" sz="3200" kern="1200" dirty="0"/>
        </a:p>
      </dsp:txBody>
      <dsp:txXfrm>
        <a:off x="2622511" y="3425063"/>
        <a:ext cx="1673453" cy="1172336"/>
      </dsp:txXfrm>
    </dsp:sp>
    <dsp:sp modelId="{8C15FFBC-3C41-4465-8364-C4620056BCEA}">
      <dsp:nvSpPr>
        <dsp:cNvPr id="0" name=""/>
        <dsp:cNvSpPr/>
      </dsp:nvSpPr>
      <dsp:spPr>
        <a:xfrm>
          <a:off x="4166594" y="1754827"/>
          <a:ext cx="1609089" cy="1609089"/>
        </a:xfrm>
        <a:prstGeom prst="ellipse">
          <a:avLst/>
        </a:prstGeom>
        <a:solidFill>
          <a:schemeClr val="accent6">
            <a:alpha val="5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A55E97EB-2E10-497E-8624-35CEB15F640D}">
      <dsp:nvSpPr>
        <dsp:cNvPr id="0" name=""/>
        <dsp:cNvSpPr/>
      </dsp:nvSpPr>
      <dsp:spPr>
        <a:xfrm>
          <a:off x="2365057" y="1425194"/>
          <a:ext cx="1673453" cy="1172336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altLang="it-IT" sz="3200" kern="1200"/>
            <a:t>perdita della funzione</a:t>
          </a:r>
          <a:endParaRPr lang="it-IT" altLang="it-IT" sz="3200" kern="1200" dirty="0"/>
        </a:p>
      </dsp:txBody>
      <dsp:txXfrm>
        <a:off x="2365057" y="1425194"/>
        <a:ext cx="1673453" cy="1172336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1B70D8C-9C85-4D2C-82E9-911437F9933E}">
      <dsp:nvSpPr>
        <dsp:cNvPr id="0" name=""/>
        <dsp:cNvSpPr/>
      </dsp:nvSpPr>
      <dsp:spPr>
        <a:xfrm>
          <a:off x="0" y="1379220"/>
          <a:ext cx="11166475" cy="1838960"/>
        </a:xfrm>
        <a:prstGeom prst="notched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BEC4A12-1BA5-4275-9D54-4760BB3900FC}">
      <dsp:nvSpPr>
        <dsp:cNvPr id="0" name=""/>
        <dsp:cNvSpPr/>
      </dsp:nvSpPr>
      <dsp:spPr>
        <a:xfrm>
          <a:off x="4907" y="0"/>
          <a:ext cx="3238713" cy="18389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98704" tIns="298704" rIns="298704" bIns="298704" numCol="1" spcCol="1270" anchor="b" anchorCtr="0">
          <a:noAutofit/>
        </a:bodyPr>
        <a:lstStyle/>
        <a:p>
          <a:pPr marL="0" lvl="0" indent="0" algn="ctr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  <a:buFontTx/>
            <a:buNone/>
          </a:pPr>
          <a:r>
            <a:rPr lang="it-IT" altLang="it-IT" sz="4200" b="1" kern="1200" dirty="0" err="1"/>
            <a:t>Impairment</a:t>
          </a:r>
          <a:endParaRPr lang="it-IT" sz="4200" kern="1200" dirty="0"/>
        </a:p>
      </dsp:txBody>
      <dsp:txXfrm>
        <a:off x="4907" y="0"/>
        <a:ext cx="3238713" cy="1838960"/>
      </dsp:txXfrm>
    </dsp:sp>
    <dsp:sp modelId="{E9514862-ECD0-4012-9C01-E1A0B77F53A8}">
      <dsp:nvSpPr>
        <dsp:cNvPr id="0" name=""/>
        <dsp:cNvSpPr/>
      </dsp:nvSpPr>
      <dsp:spPr>
        <a:xfrm>
          <a:off x="1394394" y="2068829"/>
          <a:ext cx="459740" cy="45974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613A51C-D83D-4F5B-9F32-1B960CF2C3E2}">
      <dsp:nvSpPr>
        <dsp:cNvPr id="0" name=""/>
        <dsp:cNvSpPr/>
      </dsp:nvSpPr>
      <dsp:spPr>
        <a:xfrm>
          <a:off x="3405556" y="2758440"/>
          <a:ext cx="3238713" cy="18389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98704" tIns="298704" rIns="298704" bIns="298704" numCol="1" spcCol="1270" anchor="t" anchorCtr="0">
          <a:noAutofit/>
        </a:bodyPr>
        <a:lstStyle/>
        <a:p>
          <a:pPr marL="0" lvl="0" indent="0" algn="ctr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altLang="it-IT" sz="4200" b="1" kern="1200">
              <a:sym typeface="Symbol" panose="05050102010706020507" pitchFamily="18" charset="2"/>
            </a:rPr>
            <a:t>Disability</a:t>
          </a:r>
          <a:endParaRPr lang="it-IT" altLang="it-IT" sz="4200" b="1" kern="1200" dirty="0">
            <a:sym typeface="Symbol" panose="05050102010706020507" pitchFamily="18" charset="2"/>
          </a:endParaRPr>
        </a:p>
      </dsp:txBody>
      <dsp:txXfrm>
        <a:off x="3405556" y="2758440"/>
        <a:ext cx="3238713" cy="1838960"/>
      </dsp:txXfrm>
    </dsp:sp>
    <dsp:sp modelId="{D465FCEB-4722-4860-B128-6970C9505A82}">
      <dsp:nvSpPr>
        <dsp:cNvPr id="0" name=""/>
        <dsp:cNvSpPr/>
      </dsp:nvSpPr>
      <dsp:spPr>
        <a:xfrm>
          <a:off x="4795043" y="2068829"/>
          <a:ext cx="459740" cy="45974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A4D819C-1E98-4B42-8A92-8C360636661C}">
      <dsp:nvSpPr>
        <dsp:cNvPr id="0" name=""/>
        <dsp:cNvSpPr/>
      </dsp:nvSpPr>
      <dsp:spPr>
        <a:xfrm>
          <a:off x="6806206" y="0"/>
          <a:ext cx="3238713" cy="18389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98704" tIns="298704" rIns="298704" bIns="298704" numCol="1" spcCol="1270" anchor="b" anchorCtr="0">
          <a:noAutofit/>
        </a:bodyPr>
        <a:lstStyle/>
        <a:p>
          <a:pPr marL="0" lvl="0" indent="0" algn="ctr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altLang="it-IT" sz="4200" b="1" kern="1200" dirty="0">
              <a:sym typeface="Symbol" panose="05050102010706020507" pitchFamily="18" charset="2"/>
            </a:rPr>
            <a:t>Handicap</a:t>
          </a:r>
          <a:endParaRPr lang="it-IT" altLang="it-IT" sz="4200" kern="1200" dirty="0"/>
        </a:p>
      </dsp:txBody>
      <dsp:txXfrm>
        <a:off x="6806206" y="0"/>
        <a:ext cx="3238713" cy="1838960"/>
      </dsp:txXfrm>
    </dsp:sp>
    <dsp:sp modelId="{A2BE1A7E-C557-4C48-B561-8120A7E1BA9D}">
      <dsp:nvSpPr>
        <dsp:cNvPr id="0" name=""/>
        <dsp:cNvSpPr/>
      </dsp:nvSpPr>
      <dsp:spPr>
        <a:xfrm>
          <a:off x="8195693" y="2068829"/>
          <a:ext cx="459740" cy="45974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7CB5D27-5005-4949-B91D-C84E24920098}">
      <dsp:nvSpPr>
        <dsp:cNvPr id="0" name=""/>
        <dsp:cNvSpPr/>
      </dsp:nvSpPr>
      <dsp:spPr>
        <a:xfrm>
          <a:off x="4470" y="0"/>
          <a:ext cx="2682240" cy="2600960"/>
        </a:xfrm>
        <a:prstGeom prst="upArrow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289A6EC-CFB5-41DB-B87B-B1500B007721}">
      <dsp:nvSpPr>
        <dsp:cNvPr id="0" name=""/>
        <dsp:cNvSpPr/>
      </dsp:nvSpPr>
      <dsp:spPr>
        <a:xfrm>
          <a:off x="2767177" y="0"/>
          <a:ext cx="4551680" cy="26009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0" tIns="0" rIns="177800" bIns="17780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FontTx/>
            <a:buNone/>
          </a:pPr>
          <a:r>
            <a:rPr lang="it-IT" altLang="it-IT" sz="2500" b="1" kern="1200" dirty="0"/>
            <a:t>Malattie reumatiche </a:t>
          </a:r>
          <a:r>
            <a:rPr lang="it-IT" altLang="it-IT" sz="2500" b="1" kern="1200" dirty="0">
              <a:solidFill>
                <a:schemeClr val="tx2"/>
              </a:solidFill>
            </a:rPr>
            <a:t>a carattere prevalentemente infiammatorio:</a:t>
          </a:r>
          <a:endParaRPr lang="it-IT" sz="25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it-IT" altLang="it-IT" sz="2000" b="1" kern="1200" dirty="0"/>
            <a:t>da meccanismi autoimmuni o </a:t>
          </a:r>
          <a:r>
            <a:rPr lang="it-IT" altLang="it-IT" sz="2000" b="1" kern="1200" dirty="0" err="1"/>
            <a:t>autoinfiammatori</a:t>
          </a:r>
          <a:endParaRPr lang="it-IT" altLang="it-IT" sz="2000" b="1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it-IT" altLang="it-IT" sz="2000" b="1" kern="1200" dirty="0"/>
            <a:t>da agenti infettivi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it-IT" altLang="it-IT" sz="2000" b="1" kern="1200" dirty="0"/>
            <a:t>da </a:t>
          </a:r>
          <a:r>
            <a:rPr lang="it-IT" altLang="it-IT" sz="2000" b="1" kern="1200" dirty="0" err="1"/>
            <a:t>microcristalli</a:t>
          </a:r>
          <a:endParaRPr lang="it-IT" altLang="it-IT" sz="2000" b="1" kern="1200" dirty="0"/>
        </a:p>
      </dsp:txBody>
      <dsp:txXfrm>
        <a:off x="2767177" y="0"/>
        <a:ext cx="4551680" cy="2600960"/>
      </dsp:txXfrm>
    </dsp:sp>
    <dsp:sp modelId="{068B188A-AE75-4FB4-A1E1-FDC6D4A8AB75}">
      <dsp:nvSpPr>
        <dsp:cNvPr id="0" name=""/>
        <dsp:cNvSpPr/>
      </dsp:nvSpPr>
      <dsp:spPr>
        <a:xfrm>
          <a:off x="809142" y="2817706"/>
          <a:ext cx="2682240" cy="2600960"/>
        </a:xfrm>
        <a:prstGeom prst="downArrow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D55053D-F1C4-47BE-917A-7C13DE4820B1}">
      <dsp:nvSpPr>
        <dsp:cNvPr id="0" name=""/>
        <dsp:cNvSpPr/>
      </dsp:nvSpPr>
      <dsp:spPr>
        <a:xfrm>
          <a:off x="3571849" y="2817706"/>
          <a:ext cx="4551680" cy="26009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0" tIns="0" rIns="177800" bIns="17780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altLang="it-IT" sz="2500" b="1" kern="1200" dirty="0"/>
            <a:t>Malattie reumatiche </a:t>
          </a:r>
          <a:r>
            <a:rPr lang="it-IT" altLang="it-IT" sz="2500" b="1" kern="1200" dirty="0">
              <a:solidFill>
                <a:schemeClr val="tx2"/>
              </a:solidFill>
            </a:rPr>
            <a:t>a carattere prevalentemente degenerativo:</a:t>
          </a:r>
          <a:endParaRPr lang="it-IT" altLang="it-IT" sz="2500" b="1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it-IT" altLang="it-IT" sz="2000" b="1" kern="1200" dirty="0"/>
            <a:t>della cartilagine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it-IT" altLang="it-IT" sz="2000" b="1" kern="1200" dirty="0"/>
            <a:t>dell’osso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it-IT" altLang="it-IT" sz="2000" b="1" kern="1200" dirty="0"/>
            <a:t>dei tendini</a:t>
          </a:r>
        </a:p>
      </dsp:txBody>
      <dsp:txXfrm>
        <a:off x="3571849" y="2817706"/>
        <a:ext cx="4551680" cy="2600960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525C14F-221F-4D13-92C0-3B62A3BE8938}">
      <dsp:nvSpPr>
        <dsp:cNvPr id="0" name=""/>
        <dsp:cNvSpPr/>
      </dsp:nvSpPr>
      <dsp:spPr>
        <a:xfrm>
          <a:off x="0" y="0"/>
          <a:ext cx="6908800" cy="139261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altLang="it-IT" sz="2600" kern="1200" dirty="0"/>
            <a:t>Capitoli generali (es. connettiviti)</a:t>
          </a:r>
          <a:endParaRPr lang="it-IT" sz="2600" kern="1200" dirty="0"/>
        </a:p>
      </dsp:txBody>
      <dsp:txXfrm>
        <a:off x="40788" y="40788"/>
        <a:ext cx="5406062" cy="1311036"/>
      </dsp:txXfrm>
    </dsp:sp>
    <dsp:sp modelId="{6DD62E9E-F80B-4BDD-8F7B-1FF4A0DBEE52}">
      <dsp:nvSpPr>
        <dsp:cNvPr id="0" name=""/>
        <dsp:cNvSpPr/>
      </dsp:nvSpPr>
      <dsp:spPr>
        <a:xfrm>
          <a:off x="609599" y="1624714"/>
          <a:ext cx="6908800" cy="139261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altLang="it-IT" sz="2600" kern="1200">
              <a:sym typeface="Symbol" panose="05050102010706020507" pitchFamily="18" charset="2"/>
            </a:rPr>
            <a:t>Singole malattie (es. sclerodermia)</a:t>
          </a:r>
          <a:endParaRPr lang="it-IT" altLang="it-IT" sz="2600" kern="1200" dirty="0">
            <a:sym typeface="Symbol" panose="05050102010706020507" pitchFamily="18" charset="2"/>
          </a:endParaRPr>
        </a:p>
      </dsp:txBody>
      <dsp:txXfrm>
        <a:off x="650387" y="1665502"/>
        <a:ext cx="5312425" cy="1311036"/>
      </dsp:txXfrm>
    </dsp:sp>
    <dsp:sp modelId="{653DD1BE-C50B-4115-BFF8-D8BD0E886A75}">
      <dsp:nvSpPr>
        <dsp:cNvPr id="0" name=""/>
        <dsp:cNvSpPr/>
      </dsp:nvSpPr>
      <dsp:spPr>
        <a:xfrm>
          <a:off x="1219199" y="3249429"/>
          <a:ext cx="6908800" cy="139261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altLang="it-IT" sz="2600" kern="1200"/>
            <a:t>Subset di malattia (es. forma limitata, forma diffusa, fascite eosinofila, ecc)</a:t>
          </a:r>
          <a:endParaRPr lang="it-IT" altLang="it-IT" sz="2600" kern="1200" dirty="0"/>
        </a:p>
      </dsp:txBody>
      <dsp:txXfrm>
        <a:off x="1259987" y="3290217"/>
        <a:ext cx="5312425" cy="1311036"/>
      </dsp:txXfrm>
    </dsp:sp>
    <dsp:sp modelId="{4732BDE3-2EA2-409E-A308-F466A849BFCA}">
      <dsp:nvSpPr>
        <dsp:cNvPr id="0" name=""/>
        <dsp:cNvSpPr/>
      </dsp:nvSpPr>
      <dsp:spPr>
        <a:xfrm>
          <a:off x="6003601" y="1056064"/>
          <a:ext cx="905198" cy="905198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it-IT" sz="3600" kern="1200"/>
        </a:p>
      </dsp:txBody>
      <dsp:txXfrm>
        <a:off x="6207271" y="1056064"/>
        <a:ext cx="497858" cy="681161"/>
      </dsp:txXfrm>
    </dsp:sp>
    <dsp:sp modelId="{1E3BC4E3-9A36-4BFC-B6AB-0E5CF62F5168}">
      <dsp:nvSpPr>
        <dsp:cNvPr id="0" name=""/>
        <dsp:cNvSpPr/>
      </dsp:nvSpPr>
      <dsp:spPr>
        <a:xfrm>
          <a:off x="6613201" y="2671495"/>
          <a:ext cx="905198" cy="905198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it-IT" sz="3600" kern="1200"/>
        </a:p>
      </dsp:txBody>
      <dsp:txXfrm>
        <a:off x="6816871" y="2671495"/>
        <a:ext cx="497858" cy="681161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748B16D-63BA-4939-A95F-A13E11AFDFE2}">
      <dsp:nvSpPr>
        <dsp:cNvPr id="0" name=""/>
        <dsp:cNvSpPr/>
      </dsp:nvSpPr>
      <dsp:spPr>
        <a:xfrm>
          <a:off x="2" y="0"/>
          <a:ext cx="10039733" cy="4282750"/>
        </a:xfrm>
        <a:prstGeom prst="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6A17B76-6839-49E9-9DF7-C47F12FBFC16}">
      <dsp:nvSpPr>
        <dsp:cNvPr id="0" name=""/>
        <dsp:cNvSpPr/>
      </dsp:nvSpPr>
      <dsp:spPr>
        <a:xfrm>
          <a:off x="0" y="1312817"/>
          <a:ext cx="4160748" cy="17131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3830" tIns="163830" rIns="163830" bIns="163830" numCol="1" spcCol="1270" anchor="ctr" anchorCtr="0">
          <a:noAutofit/>
        </a:bodyPr>
        <a:lstStyle/>
        <a:p>
          <a:pPr marL="0" lvl="0" indent="0" algn="ctr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altLang="it-IT" sz="4300" kern="1200" dirty="0"/>
            <a:t>Diagnosi precoce</a:t>
          </a:r>
          <a:endParaRPr lang="it-IT" sz="4300" kern="1200" dirty="0"/>
        </a:p>
      </dsp:txBody>
      <dsp:txXfrm>
        <a:off x="83627" y="1396444"/>
        <a:ext cx="3993494" cy="1545846"/>
      </dsp:txXfrm>
    </dsp:sp>
    <dsp:sp modelId="{252DF8C2-1E83-4DA2-A6F4-A41AB347F19C}">
      <dsp:nvSpPr>
        <dsp:cNvPr id="0" name=""/>
        <dsp:cNvSpPr/>
      </dsp:nvSpPr>
      <dsp:spPr>
        <a:xfrm>
          <a:off x="4251495" y="1303480"/>
          <a:ext cx="4909367" cy="17131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3830" tIns="163830" rIns="163830" bIns="163830" numCol="1" spcCol="1270" anchor="ctr" anchorCtr="0">
          <a:noAutofit/>
        </a:bodyPr>
        <a:lstStyle/>
        <a:p>
          <a:pPr marL="0" lvl="0" indent="0" algn="ctr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altLang="it-IT" sz="4300" kern="1200"/>
            <a:t>Quadri di apertura delle malattie </a:t>
          </a:r>
          <a:endParaRPr lang="it-IT" altLang="it-IT" sz="4300" kern="1200" dirty="0"/>
        </a:p>
      </dsp:txBody>
      <dsp:txXfrm>
        <a:off x="4335122" y="1387107"/>
        <a:ext cx="4742113" cy="154584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Process7">
  <dgm:title val=""/>
  <dgm:desc val=""/>
  <dgm:catLst>
    <dgm:cat type="process" pri="21000"/>
    <dgm:cat type="lis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23" srcId="2" destId="21" srcOrd="0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Node" refType="h"/>
      <dgm:constr type="w" for="ch" forName="compositeNode" refType="w"/>
      <dgm:constr type="w" for="ch" forName="hSp" refType="w" refFor="ch" refForName="compositeNode" fact="-0.035"/>
      <dgm:constr type="w" for="des" forName="simulatedConn" refType="w" refFor="ch" refForName="compositeNode" fact="0.15"/>
      <dgm:constr type="h" for="des" forName="simulatedConn" refType="w" refFor="des" refForName="simulatedConn"/>
      <dgm:constr type="h" for="des" forName="vSp1" refType="w" refFor="ch" refForName="compositeNode" fact="0.8"/>
      <dgm:constr type="h" for="des" forName="vSp2" refType="w" refFor="ch" refForName="compositeNode" fact="0.07"/>
      <dgm:constr type="w" for="ch" forName="vProcSp" refType="w" refFor="des" refForName="simulatedConn" op="equ"/>
      <dgm:constr type="h" for="ch" forName="vProcSp" refType="h" refFor="ch" refForName="compositeNode" op="equ"/>
      <dgm:constr type="w" for="ch" forName="sibTrans" refType="w" refFor="ch" refForName="compositeNode" fact="-0.08"/>
      <dgm:constr type="primFontSz" for="des" forName="parentNode" op="equ"/>
      <dgm:constr type="primFontSz" for="des" forName="childNode" op="equ"/>
    </dgm:constrLst>
    <dgm:ruleLst/>
    <dgm:forEach name="Name4" axis="ch" ptType="node">
      <dgm:layoutNode name="compositeNode">
        <dgm:varLst>
          <dgm:bulletEnabled val="1"/>
        </dgm:varLst>
        <dgm:alg type="composite"/>
        <dgm:choose name="Name5">
          <dgm:if name="Name6" func="var" arg="dir" op="equ" val="norm">
            <dgm:constrLst>
              <dgm:constr type="h" refType="w" op="lte" fact="1.2"/>
              <dgm:constr type="w" for="ch" forName="bgRect" refType="w"/>
              <dgm:constr type="h" for="ch" forName="bgRect" refType="h"/>
              <dgm:constr type="t" for="ch" forName="bgRect"/>
              <dgm:constr type="l" for="ch" forName="bgRect"/>
              <dgm:constr type="w" for="ch" forName="parentNode" refType="w" refFor="ch" refForName="bgRect" fact="0.2"/>
              <dgm:constr type="h" for="ch" forName="parentNode" refType="h" fact="0.82"/>
              <dgm:constr type="t" for="ch" forName="parentNode"/>
              <dgm:constr type="l" for="ch" forName="parentNode"/>
              <dgm:constr type="r" for="ch" forName="childNode" refType="r" refFor="ch" refForName="bgRect" fact="0.945"/>
              <dgm:constr type="h" for="ch" forName="childNode" refType="h" refFor="ch" refForName="bgRect" op="equ"/>
              <dgm:constr type="t" for="ch" forName="childNode"/>
              <dgm:constr type="l" for="ch" forName="childNode" refType="r" refFor="ch" refForName="parentNode"/>
            </dgm:constrLst>
          </dgm:if>
          <dgm:else name="Name7">
            <dgm:constrLst>
              <dgm:constr type="h" refType="w" op="lte" fact="1.2"/>
              <dgm:constr type="w" for="ch" forName="bgRect" refType="w"/>
              <dgm:constr type="h" for="ch" forName="bgRect" refType="h"/>
              <dgm:constr type="t" for="ch" forName="bgRect"/>
              <dgm:constr type="r" for="ch" forName="bgRect" refType="w"/>
              <dgm:constr type="w" for="ch" forName="parentNode" refType="w" refFor="ch" refForName="bgRect" fact="0.2"/>
              <dgm:constr type="h" for="ch" forName="parentNode" refType="h" fact="0.82"/>
              <dgm:constr type="t" for="ch" forName="parentNode"/>
              <dgm:constr type="r" for="ch" forName="parentNode" refType="w"/>
              <dgm:constr type="h" for="ch" forName="childNode" refType="h" refFor="ch" refForName="bgRect"/>
              <dgm:constr type="t" for="ch" forName="childNode"/>
              <dgm:constr type="r" for="ch" forName="childNode" refType="l" refFor="ch" refForName="parentNode"/>
              <dgm:constr type="l" for="ch" forName="childNode" refType="w" refFor="ch" refForName="bgRect" fact="0.055"/>
            </dgm:constrLst>
          </dgm:else>
        </dgm:choose>
        <dgm:ruleLst>
          <dgm:rule type="w" for="ch" forName="childNode" val="NaN" fact="NaN" max="30"/>
        </dgm:ruleLst>
        <dgm:layoutNode name="bgRect" styleLbl="node1">
          <dgm:alg type="sp"/>
          <dgm:shape xmlns:r="http://schemas.openxmlformats.org/officeDocument/2006/relationships" type="roundRect" r:blip="" zOrderOff="-1">
            <dgm:adjLst>
              <dgm:adj idx="1" val="0.05"/>
            </dgm:adjLst>
          </dgm:shape>
          <dgm:presOf axis="self"/>
          <dgm:constrLst/>
          <dgm:ruleLst/>
        </dgm:layoutNode>
        <dgm:layoutNode name="parentNode" styleLbl="node1">
          <dgm:varLst>
            <dgm:chMax val="0"/>
            <dgm:bulletEnabled val="1"/>
          </dgm:varLst>
          <dgm:presOf axis="self"/>
          <dgm:choose name="Name8">
            <dgm:if name="Name9" func="var" arg="dir" op="equ" val="norm">
              <dgm:alg type="tx">
                <dgm:param type="autoTxRot" val="grav"/>
                <dgm:param type="txAnchorVert" val="t"/>
                <dgm:param type="parTxLTRAlign" val="r"/>
                <dgm:param type="parTxRTLAlign" val="r"/>
              </dgm:alg>
              <dgm:shape xmlns:r="http://schemas.openxmlformats.org/officeDocument/2006/relationships" rot="270" type="rect" r:blip="" hideGeom="1">
                <dgm:adjLst/>
              </dgm:shape>
              <dgm:constrLst>
                <dgm:constr type="primFontSz" val="65"/>
                <dgm:constr type="lMarg"/>
                <dgm:constr type="rMarg" refType="primFontSz" fact="0.35"/>
                <dgm:constr type="tMarg" refType="primFontSz" fact="0.27"/>
                <dgm:constr type="bMarg"/>
              </dgm:constrLst>
            </dgm:if>
            <dgm:else name="Name10">
              <dgm:alg type="tx">
                <dgm:param type="autoTxRot" val="grav"/>
                <dgm:param type="txAnchorVert" val="t"/>
                <dgm:param type="parTxLTRAlign" val="l"/>
                <dgm:param type="parTxRTLAlign" val="l"/>
              </dgm:alg>
              <dgm:shape xmlns:r="http://schemas.openxmlformats.org/officeDocument/2006/relationships" rot="90" type="rect" r:blip="" hideGeom="1">
                <dgm:adjLst/>
              </dgm:shape>
              <dgm:constrLst>
                <dgm:constr type="primFontSz" val="65"/>
                <dgm:constr type="lMarg" refType="primFontSz" fact="0.35"/>
                <dgm:constr type="rMarg"/>
                <dgm:constr type="tMarg" refType="primFontSz" fact="0.27"/>
                <dgm:constr type="bMarg"/>
              </dgm:constrLst>
            </dgm:else>
          </dgm:choose>
          <dgm:ruleLst>
            <dgm:rule type="primFontSz" val="5" fact="NaN" max="NaN"/>
          </dgm:ruleLst>
        </dgm:layoutNode>
        <dgm:choose name="Name11">
          <dgm:if name="Name12" axis="ch" ptType="node" func="cnt" op="gte" val="1">
            <dgm:layoutNode name="childNode" styleLbl="node1" moveWith="bgRect">
              <dgm:varLst>
                <dgm:bulletEnabled val="1"/>
              </dgm:varLst>
              <dgm:alg type="tx">
                <dgm:param type="parTxLTRAlign" val="l"/>
                <dgm:param type="parTxRTLAlign" val="r"/>
                <dgm:param type="txAnchorVert" val="t"/>
              </dgm:alg>
              <dgm:shape xmlns:r="http://schemas.openxmlformats.org/officeDocument/2006/relationships" type="rect" r:blip="" hideGeom="1">
                <dgm:adjLst/>
              </dgm:shape>
              <dgm:presOf axis="des" ptType="node"/>
              <dgm:constrLst>
                <dgm:constr type="primFontSz" val="65"/>
                <dgm:constr type="lMarg"/>
                <dgm:constr type="bMarg"/>
                <dgm:constr type="tMarg" refType="primFontSz" fact="0.27"/>
                <dgm:constr type="rMarg"/>
              </dgm:constrLst>
              <dgm:ruleLst>
                <dgm:rule type="prim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h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vProcSp" moveWith="bgRec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vSp1" refType="w"/>
            <dgm:constr type="w" for="ch" forName="simulatedConn" refType="w"/>
            <dgm:constr type="w" for="ch" forName="vSp2" refType="w"/>
          </dgm:constrLst>
          <dgm:ruleLst/>
          <dgm:layoutNode name="vSp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simulatedConn" styleLbl="solidFgAcc1">
            <dgm:alg type="sp"/>
            <dgm:choose name="Name15">
              <dgm:if name="Name16" func="var" arg="dir" op="equ" val="norm">
                <dgm:shape xmlns:r="http://schemas.openxmlformats.org/officeDocument/2006/relationships" rot="90" type="flowChartExtract" r:blip="">
                  <dgm:adjLst/>
                </dgm:shape>
              </dgm:if>
              <dgm:else name="Name17">
                <dgm:shape xmlns:r="http://schemas.openxmlformats.org/officeDocument/2006/relationships" rot="-90" type="flowChartExtract" r:blip="">
                  <dgm:adjLst/>
                </dgm:shape>
              </dgm:else>
            </dgm:choose>
            <dgm:presOf/>
            <dgm:constrLst/>
            <dgm:ruleLst/>
          </dgm:layoutNode>
          <dgm:layoutNode name="vSp2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Process11">
  <dgm:title val=""/>
  <dgm:desc val=""/>
  <dgm:catLst>
    <dgm:cat type="process" pri="8000"/>
    <dgm:cat type="convert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l" for="ch" forName="arrow"/>
          <dgm:constr type="w" for="ch" forName="points" refType="w" fact="0.9"/>
          <dgm:constr type="h" for="ch" forName="points" refType="h"/>
          <dgm:constr type="t" for="ch" forName="points"/>
          <dgm:constr type="l" for="ch" forName="points"/>
        </dgm:constrLst>
      </dgm:if>
      <dgm:else name="Name3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r" for="ch" forName="arrow" refType="w"/>
          <dgm:constr type="w" for="ch" forName="points" refType="w" fact="0.9"/>
          <dgm:constr type="h" for="ch" forName="points" refType="h"/>
          <dgm:constr type="t" for="ch" forName="points"/>
          <dgm:constr type="r" for="ch" forName="points" refType="w"/>
        </dgm:constrLst>
      </dgm:else>
    </dgm:choose>
    <dgm:ruleLst/>
    <dgm:layoutNode name="arrow" styleLbl="bgShp">
      <dgm:alg type="sp"/>
      <dgm:choose name="Name4">
        <dgm:if name="Name5" func="var" arg="dir" op="equ" val="norm">
          <dgm:shape xmlns:r="http://schemas.openxmlformats.org/officeDocument/2006/relationships" type="notchedRightArrow" r:blip="">
            <dgm:adjLst/>
          </dgm:shape>
        </dgm:if>
        <dgm:else name="Name6">
          <dgm:shape xmlns:r="http://schemas.openxmlformats.org/officeDocument/2006/relationships" rot="180" type="notchedRightArrow" r:blip="">
            <dgm:adjLst/>
          </dgm:shape>
        </dgm:else>
      </dgm:choose>
      <dgm:presOf/>
      <dgm:constrLst/>
      <dgm:ruleLst/>
    </dgm:layoutNode>
    <dgm:layoutNode name="points">
      <dgm:choose name="Name7">
        <dgm:if name="Name8" func="var" arg="dir" op="equ" val="norm">
          <dgm:alg type="lin">
            <dgm:param type="linDir" val="fromL"/>
          </dgm:alg>
        </dgm:if>
        <dgm:else name="Name9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A" refType="w"/>
        <dgm:constr type="h" for="ch" forName="compositeA" refType="h"/>
        <dgm:constr type="w" for="ch" forName="compositeB" refType="w" refFor="ch" refForName="compositeA" op="equ"/>
        <dgm:constr type="h" for="ch" forName="compositeB" refType="h" refFor="ch" refForName="compositeA" op="equ"/>
        <dgm:constr type="primFontSz" for="des" ptType="node" op="equ" val="65"/>
        <dgm:constr type="w" for="ch" forName="space" refType="w" refFor="ch" refForName="compositeA" op="equ" fact="0.05"/>
      </dgm:constrLst>
      <dgm:ruleLst/>
      <dgm:forEach name="Name10" axis="ch" ptType="node">
        <dgm:choose name="Name11">
          <dgm:if name="Name12" axis="self" ptType="node" func="posOdd" op="equ" val="1">
            <dgm:layoutNode name="compositeA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A" refType="w"/>
                <dgm:constr type="h" for="ch" forName="textA" refType="h" fact="0.4"/>
                <dgm:constr type="t" for="ch" forName="textA"/>
                <dgm:constr type="l" for="ch" forName="textA"/>
                <dgm:constr type="h" for="ch" forName="circleA" refType="h" fact="0.1"/>
                <dgm:constr type="h" for="ch" forName="circleA" refType="w" op="lte"/>
                <dgm:constr type="w" for="ch" forName="circleA" refType="h" refFor="ch" refForName="circleA" op="equ"/>
                <dgm:constr type="ctrY" for="ch" forName="circleA" refType="h" fact="0.5"/>
                <dgm:constr type="ctrX" for="ch" forName="circleA" refType="w" refFor="ch" refForName="textA" fact="0.5"/>
                <dgm:constr type="w" for="ch" forName="spaceA" refType="w"/>
                <dgm:constr type="h" for="ch" forName="spaceA" refType="h" fact="0.4"/>
                <dgm:constr type="b" for="ch" forName="spaceA" refType="h"/>
                <dgm:constr type="l" for="ch" forName="spaceA"/>
              </dgm:constrLst>
              <dgm:ruleLst/>
              <dgm:layoutNode name="textA" styleLbl="revTx">
                <dgm:varLst>
                  <dgm:bulletEnabled val="1"/>
                </dgm:varLst>
                <dgm:alg type="tx">
                  <dgm:param type="txAnchorVert" val="b"/>
                  <dgm:param type="txAnchorVertCh" val="b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A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A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13">
            <dgm:layoutNode name="compositeB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B" refType="w"/>
                <dgm:constr type="h" for="ch" forName="textB" refType="h" fact="0.4"/>
                <dgm:constr type="b" for="ch" forName="textB" refType="h"/>
                <dgm:constr type="l" for="ch" forName="textB"/>
                <dgm:constr type="h" for="ch" forName="circleB" refType="h" fact="0.1"/>
                <dgm:constr type="w" for="ch" forName="circleB" refType="h" refFor="ch" refForName="circleB" op="equ"/>
                <dgm:constr type="h" for="ch" forName="circleB" refType="w" op="lte"/>
                <dgm:constr type="ctrY" for="ch" forName="circleB" refType="h" fact="0.5"/>
                <dgm:constr type="ctrX" for="ch" forName="circleB" refType="w" refFor="ch" refForName="textB" fact="0.5"/>
                <dgm:constr type="w" for="ch" forName="spaceB" refType="w"/>
                <dgm:constr type="h" for="ch" forName="spaceB" refType="h" fact="0.4"/>
                <dgm:constr type="t" for="ch" forName="spaceB"/>
                <dgm:constr type="l" for="ch" forName="spaceB"/>
              </dgm:constrLst>
              <dgm:ruleLst/>
              <dgm:layoutNode name="textB" styleLbl="revTx">
                <dgm:varLst>
                  <dgm:bulletEnabled val="1"/>
                </dgm:varLst>
                <dgm:alg type="tx">
                  <dgm:param type="txAnchorVert" val="t"/>
                  <dgm:param type="txAnchorVertCh" val="t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B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B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else>
        </dgm:choose>
        <dgm:forEach name="Name14" axis="followSib" ptType="sibTrans" cnt="1">
          <dgm:layoutNode name="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arrow4">
  <dgm:title val=""/>
  <dgm:desc val=""/>
  <dgm:catLst>
    <dgm:cat type="relationship" pri="8000"/>
    <dgm:cat type="process" pri="3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compositeShape">
    <dgm:varLst>
      <dgm:chMax val="2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hoose name="Name2">
          <dgm:if name="Name3" axis="ch" ptType="node" func="cnt" op="lte" val="1">
            <dgm:constrLst>
              <dgm:constr type="primFontSz" for="des" ptType="node" op="equ" val="65"/>
              <dgm:constr type="w" for="ch" forName="upArrow" refType="w" fact="0.33"/>
              <dgm:constr type="h" for="ch" forName="upArrow" refType="h"/>
              <dgm:constr type="b" for="ch" forName="upArrow" refType="h" fact="0.48"/>
              <dgm:constr type="l" for="ch" forName="upArrow"/>
              <dgm:constr type="h" for="ch" forName="upArrow" refType="w" refFor="ch" refForName="upArrow" op="gte" fact="0.75"/>
              <dgm:constr type="w" for="ch" forName="upArrowText" refType="w" fact="0.56"/>
              <dgm:constr type="h" for="ch" forName="upArrowText" refType="h"/>
              <dgm:constr type="b" for="ch" forName="upArrowText" refType="h" fact="0.48"/>
              <dgm:constr type="l" for="ch" forName="upArrowText" refType="w" refFor="ch" refForName="upArrow" fact="1.03"/>
            </dgm:constrLst>
          </dgm:if>
          <dgm:else name="Name4">
            <dgm:constrLst>
              <dgm:constr type="primFontSz" for="des" ptType="node" op="equ" val="65"/>
              <dgm:constr type="w" for="ch" forName="upArrow" refType="w" fact="0.33"/>
              <dgm:constr type="h" for="ch" forName="upArrow" refType="h" fact="0.48"/>
              <dgm:constr type="b" for="ch" forName="upArrow" refType="h" fact="0.48"/>
              <dgm:constr type="l" for="ch" forName="upArrow"/>
              <dgm:constr type="h" for="ch" forName="upArrow" refType="w" refFor="ch" refForName="upArrow" op="gte" fact="0.75"/>
              <dgm:constr type="w" for="ch" forName="upArrowText" refType="w" fact="0.56"/>
              <dgm:constr type="h" for="ch" forName="upArrowText" refType="h" fact="0.48"/>
              <dgm:constr type="b" for="ch" forName="upArrowText" refType="h" fact="0.48"/>
              <dgm:constr type="l" for="ch" forName="upArrowText" refType="w" refFor="ch" refForName="upArrow" fact="1.03"/>
              <dgm:constr type="w" for="ch" forName="downArrow" refType="w" fact="0.33"/>
              <dgm:constr type="h" for="ch" forName="downArrow" refType="h" fact="0.48"/>
              <dgm:constr type="t" for="ch" forName="downArrow" refType="h" fact="0.52"/>
              <dgm:constr type="l" for="ch" forName="downArrow" refType="w" refFor="ch" refForName="downArrow" fact="0.3"/>
              <dgm:constr type="h" for="ch" forName="downArrow" refType="w" refFor="ch" refForName="downArrow" op="gte" fact="0.75"/>
              <dgm:constr type="w" for="ch" forName="downArrowText" refType="w" fact="0.56"/>
              <dgm:constr type="h" for="ch" forName="downArrowText" refType="h" fact="0.48"/>
              <dgm:constr type="t" for="ch" forName="downArrowText" refType="h" fact="0.52"/>
              <dgm:constr type="l" for="ch" forName="downArrowText" refType="w" refFor="ch" refForName="downArrow" fact="1.33"/>
            </dgm:constrLst>
          </dgm:else>
        </dgm:choose>
      </dgm:if>
      <dgm:else name="Name5">
        <dgm:choose name="Name6">
          <dgm:if name="Name7" axis="ch" ptType="node" func="cnt" op="lte" val="1">
            <dgm:constrLst>
              <dgm:constr type="primFontSz" for="des" ptType="node" op="equ" val="65"/>
              <dgm:constr type="w" for="ch" forName="upArrow" refType="w" fact="0.33"/>
              <dgm:constr type="h" for="ch" forName="upArrow" refType="h"/>
              <dgm:constr type="t" for="ch" forName="upArrow"/>
              <dgm:constr type="l" for="ch" forName="upArrow" refType="w" fact="0.67"/>
              <dgm:constr type="h" for="ch" forName="upArrow" refType="w" refFor="ch" refForName="upArrow" op="gte" fact="0.75"/>
              <dgm:constr type="w" for="ch" forName="upArrowText" refType="w" fact="0.56"/>
              <dgm:constr type="h" for="ch" forName="upArrowText" refType="h"/>
              <dgm:constr type="t" for="ch" forName="upArrowText"/>
              <dgm:constr type="l" for="ch" forName="upArrowText" refType="w" fact="0.1"/>
            </dgm:constrLst>
          </dgm:if>
          <dgm:else name="Name8">
            <dgm:constrLst>
              <dgm:constr type="primFontSz" for="des" ptType="node" op="equ" val="65"/>
              <dgm:constr type="w" for="ch" forName="upArrow" refType="w" fact="0.33"/>
              <dgm:constr type="h" for="ch" forName="upArrow" refType="h" fact="0.48"/>
              <dgm:constr type="t" for="ch" forName="upArrow"/>
              <dgm:constr type="l" for="ch" forName="upArrow" refType="w" fact="0.67"/>
              <dgm:constr type="h" for="ch" forName="upArrow" refType="w" refFor="ch" refForName="upArrow" op="gte" fact="0.75"/>
              <dgm:constr type="w" for="ch" forName="upArrowText" refType="w" fact="0.56"/>
              <dgm:constr type="h" for="ch" forName="upArrowText" refType="h" fact="0.48"/>
              <dgm:constr type="t" for="ch" forName="upArrowText"/>
              <dgm:constr type="l" for="ch" forName="upArrowText" refType="w" fact="0.1"/>
              <dgm:constr type="w" for="ch" forName="downArrow" refType="w" fact="0.33"/>
              <dgm:constr type="h" for="ch" forName="downArrow" refType="h" fact="0.48"/>
              <dgm:constr type="t" for="ch" forName="downArrow" refType="h" fact="0.52"/>
              <dgm:constr type="l" for="ch" forName="downArrow" refType="w" fact="0.57"/>
              <dgm:constr type="h" for="ch" forName="downArrow" refType="w" refFor="ch" refForName="downArrow" op="gte" fact="0.75"/>
              <dgm:constr type="w" for="ch" forName="downArrowText" refType="w" fact="0.56"/>
              <dgm:constr type="h" for="ch" forName="downArrowText" refType="h" fact="0.48"/>
              <dgm:constr type="t" for="ch" forName="downArrowText" refType="h" fact="0.52"/>
              <dgm:constr type="l" for="ch" forName="downArrowText"/>
            </dgm:constrLst>
          </dgm:else>
        </dgm:choose>
      </dgm:else>
    </dgm:choose>
    <dgm:ruleLst/>
    <dgm:forEach name="Name9" axis="ch" ptType="node" cnt="1">
      <dgm:layoutNode name="upArrow" styleLbl="node1">
        <dgm:alg type="sp"/>
        <dgm:shape xmlns:r="http://schemas.openxmlformats.org/officeDocument/2006/relationships" type="upArrow" r:blip="">
          <dgm:adjLst/>
        </dgm:shape>
        <dgm:presOf/>
        <dgm:constrLst/>
        <dgm:ruleLst/>
      </dgm:layoutNode>
      <dgm:layoutNode name="upArrowText" styleLbl="revTx">
        <dgm:varLst>
          <dgm:chMax val="0"/>
          <dgm:bulletEnabled val="1"/>
        </dgm:varLst>
        <dgm:choose name="Name10">
          <dgm:if name="Name1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12">
            <dgm:choose name="Name13">
              <dgm:if name="Name14" func="var" arg="dir" op="equ" val="norm">
                <dgm:alg type="tx">
                  <dgm:param type="parTxLTRAlign" val="l"/>
                  <dgm:param type="parTxRTLAlign" val="l"/>
                  <dgm:param type="txAnchorVertCh" val="mid"/>
                </dgm:alg>
              </dgm:if>
              <dgm:else name="Name15">
                <dgm:alg type="tx">
                  <dgm:param type="parTxLTRAlign" val="r"/>
                  <dgm:param type="parTxRTLAlign" val="r"/>
                  <dgm:param type="txAnchorVertCh" val="mid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onstrLst>
          <dgm:constr type="tMarg"/>
        </dgm:constrLst>
        <dgm:ruleLst>
          <dgm:rule type="primFontSz" val="5" fact="NaN" max="NaN"/>
        </dgm:ruleLst>
      </dgm:layoutNode>
    </dgm:forEach>
    <dgm:forEach name="Name16" axis="ch" ptType="node" st="2" cnt="1">
      <dgm:layoutNode name="downArrow" styleLbl="node1">
        <dgm:alg type="sp"/>
        <dgm:shape xmlns:r="http://schemas.openxmlformats.org/officeDocument/2006/relationships" type="downArrow" r:blip="">
          <dgm:adjLst/>
        </dgm:shape>
        <dgm:presOf/>
        <dgm:constrLst/>
        <dgm:ruleLst/>
      </dgm:layoutNode>
      <dgm:layoutNode name="downArrowText" styleLbl="revTx">
        <dgm:varLst>
          <dgm:chMax val="0"/>
          <dgm:bulletEnabled val="1"/>
        </dgm:varLst>
        <dgm:choose name="Name17">
          <dgm:if name="Name18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19">
            <dgm:choose name="Name20">
              <dgm:if name="Name21" func="var" arg="dir" op="equ" val="norm">
                <dgm:alg type="tx">
                  <dgm:param type="parTxLTRAlign" val="l"/>
                  <dgm:param type="parTxRTLAlign" val="l"/>
                  <dgm:param type="txAnchorVertCh" val="mid"/>
                </dgm:alg>
              </dgm:if>
              <dgm:else name="Name22">
                <dgm:alg type="tx">
                  <dgm:param type="parTxLTRAlign" val="r"/>
                  <dgm:param type="parTxRTLAlign" val="r"/>
                  <dgm:param type="txAnchorVertCh" val="mid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onstrLst>
          <dgm:constr type="tMarg"/>
        </dgm:constrLst>
        <dgm:ruleLst>
          <dgm:rule type="primFontSz" val="5" fact="NaN" max="NaN"/>
        </dgm:ruleLst>
      </dgm:layoutNod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480AFB-A43D-48B6-9A55-8977F2293CE7}" type="datetimeFigureOut">
              <a:rPr lang="it-IT" smtClean="0"/>
              <a:t>02/10/2017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7DA1A68-A683-4B95-93EB-4F92E51EB0A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774240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>
            <a:extLst>
              <a:ext uri="{FF2B5EF4-FFF2-40B4-BE49-F238E27FC236}">
                <a16:creationId xmlns:a16="http://schemas.microsoft.com/office/drawing/2014/main" id="{B63B98AB-80C0-425C-BF20-020E2EA67C4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D9B152A2-3B4C-407A-88B0-B09DA1BA6D8F}" type="slidenum">
              <a:rPr lang="it-IT" altLang="it-IT"/>
              <a:pPr eaLnBrk="1" hangingPunct="1">
                <a:spcBef>
                  <a:spcPct val="0"/>
                </a:spcBef>
              </a:pPr>
              <a:t>12</a:t>
            </a:fld>
            <a:endParaRPr lang="it-IT" altLang="it-IT"/>
          </a:p>
        </p:txBody>
      </p:sp>
      <p:sp>
        <p:nvSpPr>
          <p:cNvPr id="53251" name="Rectangle 2">
            <a:extLst>
              <a:ext uri="{FF2B5EF4-FFF2-40B4-BE49-F238E27FC236}">
                <a16:creationId xmlns:a16="http://schemas.microsoft.com/office/drawing/2014/main" id="{C6446BF0-4466-4658-A559-7C4C95B27D6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2" name="Rectangle 3">
            <a:extLst>
              <a:ext uri="{FF2B5EF4-FFF2-40B4-BE49-F238E27FC236}">
                <a16:creationId xmlns:a16="http://schemas.microsoft.com/office/drawing/2014/main" id="{BA38F43C-FE5E-4DBA-81D3-33092444109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76141297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7">
            <a:extLst>
              <a:ext uri="{FF2B5EF4-FFF2-40B4-BE49-F238E27FC236}">
                <a16:creationId xmlns:a16="http://schemas.microsoft.com/office/drawing/2014/main" id="{D356DE39-E5C4-4FBC-8E2C-35204F706CB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AA5CD574-4112-4CD6-B4FD-1B5241DCFB24}" type="slidenum">
              <a:rPr lang="it-IT" altLang="it-IT"/>
              <a:pPr eaLnBrk="1" hangingPunct="1">
                <a:spcBef>
                  <a:spcPct val="0"/>
                </a:spcBef>
              </a:pPr>
              <a:t>22</a:t>
            </a:fld>
            <a:endParaRPr lang="it-IT" altLang="it-IT"/>
          </a:p>
        </p:txBody>
      </p:sp>
      <p:sp>
        <p:nvSpPr>
          <p:cNvPr id="62467" name="Rectangle 2">
            <a:extLst>
              <a:ext uri="{FF2B5EF4-FFF2-40B4-BE49-F238E27FC236}">
                <a16:creationId xmlns:a16="http://schemas.microsoft.com/office/drawing/2014/main" id="{ACDDBBB4-B5A2-4BD2-96B8-1674E765A84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68" name="Rectangle 3">
            <a:extLst>
              <a:ext uri="{FF2B5EF4-FFF2-40B4-BE49-F238E27FC236}">
                <a16:creationId xmlns:a16="http://schemas.microsoft.com/office/drawing/2014/main" id="{17CB8CD8-4130-4168-B32A-518FF128248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26074979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7">
            <a:extLst>
              <a:ext uri="{FF2B5EF4-FFF2-40B4-BE49-F238E27FC236}">
                <a16:creationId xmlns:a16="http://schemas.microsoft.com/office/drawing/2014/main" id="{041DB96A-9BAF-4764-9C7E-88501BF8C57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21515F03-E530-4978-B118-FA6E8D3DBC8B}" type="slidenum">
              <a:rPr lang="it-IT" altLang="it-IT"/>
              <a:pPr eaLnBrk="1" hangingPunct="1">
                <a:spcBef>
                  <a:spcPct val="0"/>
                </a:spcBef>
              </a:pPr>
              <a:t>23</a:t>
            </a:fld>
            <a:endParaRPr lang="it-IT" altLang="it-IT"/>
          </a:p>
        </p:txBody>
      </p:sp>
      <p:sp>
        <p:nvSpPr>
          <p:cNvPr id="63491" name="Rectangle 2">
            <a:extLst>
              <a:ext uri="{FF2B5EF4-FFF2-40B4-BE49-F238E27FC236}">
                <a16:creationId xmlns:a16="http://schemas.microsoft.com/office/drawing/2014/main" id="{D580D6C3-7B77-4EC6-B679-A5F8473340D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2" name="Rectangle 3">
            <a:extLst>
              <a:ext uri="{FF2B5EF4-FFF2-40B4-BE49-F238E27FC236}">
                <a16:creationId xmlns:a16="http://schemas.microsoft.com/office/drawing/2014/main" id="{5E196692-BC94-4AF9-9272-57841F09FF8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51701841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7">
            <a:extLst>
              <a:ext uri="{FF2B5EF4-FFF2-40B4-BE49-F238E27FC236}">
                <a16:creationId xmlns:a16="http://schemas.microsoft.com/office/drawing/2014/main" id="{5366CCE7-0589-4428-9539-88A1E570BA9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3FED461E-0499-4846-AD6A-430D8BB6B62A}" type="slidenum">
              <a:rPr lang="it-IT" altLang="it-IT"/>
              <a:pPr eaLnBrk="1" hangingPunct="1">
                <a:spcBef>
                  <a:spcPct val="0"/>
                </a:spcBef>
              </a:pPr>
              <a:t>24</a:t>
            </a:fld>
            <a:endParaRPr lang="it-IT" altLang="it-IT"/>
          </a:p>
        </p:txBody>
      </p:sp>
      <p:sp>
        <p:nvSpPr>
          <p:cNvPr id="64515" name="Rectangle 2">
            <a:extLst>
              <a:ext uri="{FF2B5EF4-FFF2-40B4-BE49-F238E27FC236}">
                <a16:creationId xmlns:a16="http://schemas.microsoft.com/office/drawing/2014/main" id="{6E879E7B-8F15-445C-BA25-21DB54F4A30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516" name="Rectangle 3">
            <a:extLst>
              <a:ext uri="{FF2B5EF4-FFF2-40B4-BE49-F238E27FC236}">
                <a16:creationId xmlns:a16="http://schemas.microsoft.com/office/drawing/2014/main" id="{D6E1E530-E17B-4440-9389-D9BB93B144E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6535629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7">
            <a:extLst>
              <a:ext uri="{FF2B5EF4-FFF2-40B4-BE49-F238E27FC236}">
                <a16:creationId xmlns:a16="http://schemas.microsoft.com/office/drawing/2014/main" id="{568C632C-F6CC-4F09-8213-184EA0AE4F2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B7424C22-CD85-4523-B959-EE0FB36DD3A0}" type="slidenum">
              <a:rPr lang="it-IT" altLang="it-IT"/>
              <a:pPr eaLnBrk="1" hangingPunct="1">
                <a:spcBef>
                  <a:spcPct val="0"/>
                </a:spcBef>
              </a:pPr>
              <a:t>25</a:t>
            </a:fld>
            <a:endParaRPr lang="it-IT" altLang="it-IT"/>
          </a:p>
        </p:txBody>
      </p:sp>
      <p:sp>
        <p:nvSpPr>
          <p:cNvPr id="65539" name="Rectangle 2">
            <a:extLst>
              <a:ext uri="{FF2B5EF4-FFF2-40B4-BE49-F238E27FC236}">
                <a16:creationId xmlns:a16="http://schemas.microsoft.com/office/drawing/2014/main" id="{8489C661-BEAB-44D2-8A02-DD49849B70E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540" name="Rectangle 3">
            <a:extLst>
              <a:ext uri="{FF2B5EF4-FFF2-40B4-BE49-F238E27FC236}">
                <a16:creationId xmlns:a16="http://schemas.microsoft.com/office/drawing/2014/main" id="{1F597CD4-53C4-47B6-9EC2-A94E04D4838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43209991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7">
            <a:extLst>
              <a:ext uri="{FF2B5EF4-FFF2-40B4-BE49-F238E27FC236}">
                <a16:creationId xmlns:a16="http://schemas.microsoft.com/office/drawing/2014/main" id="{29464C19-FFF7-49BA-A3E9-4DEFA9ECDB4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843A1BD4-61B9-465C-908C-635B9FCD16A6}" type="slidenum">
              <a:rPr lang="it-IT" altLang="it-IT"/>
              <a:pPr eaLnBrk="1" hangingPunct="1">
                <a:spcBef>
                  <a:spcPct val="0"/>
                </a:spcBef>
              </a:pPr>
              <a:t>26</a:t>
            </a:fld>
            <a:endParaRPr lang="it-IT" altLang="it-IT"/>
          </a:p>
        </p:txBody>
      </p:sp>
      <p:sp>
        <p:nvSpPr>
          <p:cNvPr id="66563" name="Rectangle 2">
            <a:extLst>
              <a:ext uri="{FF2B5EF4-FFF2-40B4-BE49-F238E27FC236}">
                <a16:creationId xmlns:a16="http://schemas.microsoft.com/office/drawing/2014/main" id="{1FFEA47F-FA76-4075-B8B1-82AE432ED02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4" name="Rectangle 3">
            <a:extLst>
              <a:ext uri="{FF2B5EF4-FFF2-40B4-BE49-F238E27FC236}">
                <a16:creationId xmlns:a16="http://schemas.microsoft.com/office/drawing/2014/main" id="{9949720C-0B84-4066-A150-8A391DDE7B2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02149803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7">
            <a:extLst>
              <a:ext uri="{FF2B5EF4-FFF2-40B4-BE49-F238E27FC236}">
                <a16:creationId xmlns:a16="http://schemas.microsoft.com/office/drawing/2014/main" id="{763D5764-FC88-402D-B220-7F9B418370A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654C737B-3E3E-427A-89C5-AB19668DB5E9}" type="slidenum">
              <a:rPr lang="it-IT" altLang="it-IT"/>
              <a:pPr eaLnBrk="1" hangingPunct="1">
                <a:spcBef>
                  <a:spcPct val="0"/>
                </a:spcBef>
              </a:pPr>
              <a:t>27</a:t>
            </a:fld>
            <a:endParaRPr lang="it-IT" altLang="it-IT"/>
          </a:p>
        </p:txBody>
      </p:sp>
      <p:sp>
        <p:nvSpPr>
          <p:cNvPr id="67587" name="Rectangle 2">
            <a:extLst>
              <a:ext uri="{FF2B5EF4-FFF2-40B4-BE49-F238E27FC236}">
                <a16:creationId xmlns:a16="http://schemas.microsoft.com/office/drawing/2014/main" id="{67AC0841-8DA0-45A6-85DE-7D6B9DE9C18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8" name="Rectangle 3">
            <a:extLst>
              <a:ext uri="{FF2B5EF4-FFF2-40B4-BE49-F238E27FC236}">
                <a16:creationId xmlns:a16="http://schemas.microsoft.com/office/drawing/2014/main" id="{167678A9-EB01-4A4A-AD6C-3E9EA804C07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1482162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7">
            <a:extLst>
              <a:ext uri="{FF2B5EF4-FFF2-40B4-BE49-F238E27FC236}">
                <a16:creationId xmlns:a16="http://schemas.microsoft.com/office/drawing/2014/main" id="{BB4028D4-D79D-4448-A2CC-AB3F9CCB107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FFBA35F5-135B-45E0-9E79-5B4139DA59A2}" type="slidenum">
              <a:rPr lang="it-IT" altLang="it-IT"/>
              <a:pPr eaLnBrk="1" hangingPunct="1">
                <a:spcBef>
                  <a:spcPct val="0"/>
                </a:spcBef>
              </a:pPr>
              <a:t>28</a:t>
            </a:fld>
            <a:endParaRPr lang="it-IT" altLang="it-IT"/>
          </a:p>
        </p:txBody>
      </p:sp>
      <p:sp>
        <p:nvSpPr>
          <p:cNvPr id="68611" name="Rectangle 2">
            <a:extLst>
              <a:ext uri="{FF2B5EF4-FFF2-40B4-BE49-F238E27FC236}">
                <a16:creationId xmlns:a16="http://schemas.microsoft.com/office/drawing/2014/main" id="{38E37175-38FE-46A6-970E-A5F1244C741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612" name="Rectangle 3">
            <a:extLst>
              <a:ext uri="{FF2B5EF4-FFF2-40B4-BE49-F238E27FC236}">
                <a16:creationId xmlns:a16="http://schemas.microsoft.com/office/drawing/2014/main" id="{C2995F5F-A907-4005-B2D2-0A662A0E582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67953761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7">
            <a:extLst>
              <a:ext uri="{FF2B5EF4-FFF2-40B4-BE49-F238E27FC236}">
                <a16:creationId xmlns:a16="http://schemas.microsoft.com/office/drawing/2014/main" id="{56F8CBB3-8033-4080-94E5-5446BD30E44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8A353430-5B9B-483C-B2EE-AA1028894678}" type="slidenum">
              <a:rPr lang="it-IT" altLang="it-IT"/>
              <a:pPr eaLnBrk="1" hangingPunct="1">
                <a:spcBef>
                  <a:spcPct val="0"/>
                </a:spcBef>
              </a:pPr>
              <a:t>30</a:t>
            </a:fld>
            <a:endParaRPr lang="it-IT" altLang="it-IT"/>
          </a:p>
        </p:txBody>
      </p:sp>
      <p:sp>
        <p:nvSpPr>
          <p:cNvPr id="69635" name="Rectangle 2">
            <a:extLst>
              <a:ext uri="{FF2B5EF4-FFF2-40B4-BE49-F238E27FC236}">
                <a16:creationId xmlns:a16="http://schemas.microsoft.com/office/drawing/2014/main" id="{E4AE598F-0D20-47B2-967A-54EADD11A52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636" name="Rectangle 3">
            <a:extLst>
              <a:ext uri="{FF2B5EF4-FFF2-40B4-BE49-F238E27FC236}">
                <a16:creationId xmlns:a16="http://schemas.microsoft.com/office/drawing/2014/main" id="{68D8A3ED-B317-4C91-A360-56DDCF94378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68057040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7">
            <a:extLst>
              <a:ext uri="{FF2B5EF4-FFF2-40B4-BE49-F238E27FC236}">
                <a16:creationId xmlns:a16="http://schemas.microsoft.com/office/drawing/2014/main" id="{C96C4A6E-FE52-467E-9A47-EE382DC810A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DDB46FA8-1FFD-4E62-A277-224A1F10269C}" type="slidenum">
              <a:rPr lang="it-IT" altLang="it-IT"/>
              <a:pPr eaLnBrk="1" hangingPunct="1">
                <a:spcBef>
                  <a:spcPct val="0"/>
                </a:spcBef>
              </a:pPr>
              <a:t>31</a:t>
            </a:fld>
            <a:endParaRPr lang="it-IT" altLang="it-IT"/>
          </a:p>
        </p:txBody>
      </p:sp>
      <p:sp>
        <p:nvSpPr>
          <p:cNvPr id="70659" name="Rectangle 2">
            <a:extLst>
              <a:ext uri="{FF2B5EF4-FFF2-40B4-BE49-F238E27FC236}">
                <a16:creationId xmlns:a16="http://schemas.microsoft.com/office/drawing/2014/main" id="{651E23B0-31BD-4E0A-8E5D-8B17A327C67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660" name="Rectangle 3">
            <a:extLst>
              <a:ext uri="{FF2B5EF4-FFF2-40B4-BE49-F238E27FC236}">
                <a16:creationId xmlns:a16="http://schemas.microsoft.com/office/drawing/2014/main" id="{5A21BF90-6670-4603-B2C6-3D72FD34BC1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83511713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7">
            <a:extLst>
              <a:ext uri="{FF2B5EF4-FFF2-40B4-BE49-F238E27FC236}">
                <a16:creationId xmlns:a16="http://schemas.microsoft.com/office/drawing/2014/main" id="{F3DBDF5D-6052-42AA-93DB-02F685BF3BC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54C60B9E-03B2-45A4-B7F1-C8D4E8BD0833}" type="slidenum">
              <a:rPr lang="it-IT" altLang="it-IT"/>
              <a:pPr eaLnBrk="1" hangingPunct="1">
                <a:spcBef>
                  <a:spcPct val="0"/>
                </a:spcBef>
              </a:pPr>
              <a:t>32</a:t>
            </a:fld>
            <a:endParaRPr lang="it-IT" altLang="it-IT"/>
          </a:p>
        </p:txBody>
      </p:sp>
      <p:sp>
        <p:nvSpPr>
          <p:cNvPr id="71683" name="Rectangle 2">
            <a:extLst>
              <a:ext uri="{FF2B5EF4-FFF2-40B4-BE49-F238E27FC236}">
                <a16:creationId xmlns:a16="http://schemas.microsoft.com/office/drawing/2014/main" id="{B6B5035E-4C88-4C2B-A879-6C9CB225C85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71684" name="Rectangle 3">
            <a:extLst>
              <a:ext uri="{FF2B5EF4-FFF2-40B4-BE49-F238E27FC236}">
                <a16:creationId xmlns:a16="http://schemas.microsoft.com/office/drawing/2014/main" id="{EB27479E-FCCB-4D57-94D2-78A79982B32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01642818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>
            <a:extLst>
              <a:ext uri="{FF2B5EF4-FFF2-40B4-BE49-F238E27FC236}">
                <a16:creationId xmlns:a16="http://schemas.microsoft.com/office/drawing/2014/main" id="{D97D4BCC-0328-4AE6-BC37-354BA347C9E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B432D34D-7562-4433-A9DF-EF6054DB1A40}" type="slidenum">
              <a:rPr lang="it-IT" altLang="it-IT"/>
              <a:pPr eaLnBrk="1" hangingPunct="1">
                <a:spcBef>
                  <a:spcPct val="0"/>
                </a:spcBef>
              </a:pPr>
              <a:t>13</a:t>
            </a:fld>
            <a:endParaRPr lang="it-IT" altLang="it-IT"/>
          </a:p>
        </p:txBody>
      </p:sp>
      <p:sp>
        <p:nvSpPr>
          <p:cNvPr id="54275" name="Rectangle 2">
            <a:extLst>
              <a:ext uri="{FF2B5EF4-FFF2-40B4-BE49-F238E27FC236}">
                <a16:creationId xmlns:a16="http://schemas.microsoft.com/office/drawing/2014/main" id="{919E2A74-7C81-48A0-92A0-375567F6585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6" name="Rectangle 3">
            <a:extLst>
              <a:ext uri="{FF2B5EF4-FFF2-40B4-BE49-F238E27FC236}">
                <a16:creationId xmlns:a16="http://schemas.microsoft.com/office/drawing/2014/main" id="{D4ACE418-29BC-42C3-AB56-2A9BD134775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17436768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7">
            <a:extLst>
              <a:ext uri="{FF2B5EF4-FFF2-40B4-BE49-F238E27FC236}">
                <a16:creationId xmlns:a16="http://schemas.microsoft.com/office/drawing/2014/main" id="{47DE1C78-67F3-4DD2-AF18-4012609D837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3F516CFF-70A9-4911-8A17-A13ABD8427E9}" type="slidenum">
              <a:rPr lang="it-IT" altLang="it-IT"/>
              <a:pPr eaLnBrk="1" hangingPunct="1">
                <a:spcBef>
                  <a:spcPct val="0"/>
                </a:spcBef>
              </a:pPr>
              <a:t>33</a:t>
            </a:fld>
            <a:endParaRPr lang="it-IT" altLang="it-IT"/>
          </a:p>
        </p:txBody>
      </p:sp>
      <p:sp>
        <p:nvSpPr>
          <p:cNvPr id="72707" name="Rectangle 2">
            <a:extLst>
              <a:ext uri="{FF2B5EF4-FFF2-40B4-BE49-F238E27FC236}">
                <a16:creationId xmlns:a16="http://schemas.microsoft.com/office/drawing/2014/main" id="{29697AD9-821F-4F06-A772-03EA04DAF1C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8" name="Rectangle 3">
            <a:extLst>
              <a:ext uri="{FF2B5EF4-FFF2-40B4-BE49-F238E27FC236}">
                <a16:creationId xmlns:a16="http://schemas.microsoft.com/office/drawing/2014/main" id="{AFBA2C38-283C-4F30-9F66-E2D7AEE8ECC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07335632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7">
            <a:extLst>
              <a:ext uri="{FF2B5EF4-FFF2-40B4-BE49-F238E27FC236}">
                <a16:creationId xmlns:a16="http://schemas.microsoft.com/office/drawing/2014/main" id="{6E5F0150-20D4-4910-B0BA-14F47BE0ABC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7EA55046-8C57-483F-949F-30F6673BDEDF}" type="slidenum">
              <a:rPr lang="it-IT" altLang="it-IT"/>
              <a:pPr eaLnBrk="1" hangingPunct="1">
                <a:spcBef>
                  <a:spcPct val="0"/>
                </a:spcBef>
              </a:pPr>
              <a:t>34</a:t>
            </a:fld>
            <a:endParaRPr lang="it-IT" altLang="it-IT"/>
          </a:p>
        </p:txBody>
      </p:sp>
      <p:sp>
        <p:nvSpPr>
          <p:cNvPr id="73731" name="Rectangle 2">
            <a:extLst>
              <a:ext uri="{FF2B5EF4-FFF2-40B4-BE49-F238E27FC236}">
                <a16:creationId xmlns:a16="http://schemas.microsoft.com/office/drawing/2014/main" id="{521247AE-C809-4BD3-864B-3190791001E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732" name="Rectangle 3">
            <a:extLst>
              <a:ext uri="{FF2B5EF4-FFF2-40B4-BE49-F238E27FC236}">
                <a16:creationId xmlns:a16="http://schemas.microsoft.com/office/drawing/2014/main" id="{F45A8F8F-E13D-4305-AA70-C6966F4F2F7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77959452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>
            <a:extLst>
              <a:ext uri="{FF2B5EF4-FFF2-40B4-BE49-F238E27FC236}">
                <a16:creationId xmlns:a16="http://schemas.microsoft.com/office/drawing/2014/main" id="{FBED2023-289E-41AF-BB16-BF2091F2D6E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A51BFDBB-81D5-45FE-96DB-ECE69A8FB15D}" type="slidenum">
              <a:rPr lang="it-IT" altLang="it-IT"/>
              <a:pPr eaLnBrk="1" hangingPunct="1">
                <a:spcBef>
                  <a:spcPct val="0"/>
                </a:spcBef>
              </a:pPr>
              <a:t>35</a:t>
            </a:fld>
            <a:endParaRPr lang="it-IT" altLang="it-IT"/>
          </a:p>
        </p:txBody>
      </p:sp>
      <p:sp>
        <p:nvSpPr>
          <p:cNvPr id="74755" name="Rectangle 2">
            <a:extLst>
              <a:ext uri="{FF2B5EF4-FFF2-40B4-BE49-F238E27FC236}">
                <a16:creationId xmlns:a16="http://schemas.microsoft.com/office/drawing/2014/main" id="{443A0774-B978-4189-BF04-D344C99412E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4756" name="Rectangle 3">
            <a:extLst>
              <a:ext uri="{FF2B5EF4-FFF2-40B4-BE49-F238E27FC236}">
                <a16:creationId xmlns:a16="http://schemas.microsoft.com/office/drawing/2014/main" id="{E699FBD6-9D1E-4ABC-B7E9-783CC34FABE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9421438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7">
            <a:extLst>
              <a:ext uri="{FF2B5EF4-FFF2-40B4-BE49-F238E27FC236}">
                <a16:creationId xmlns:a16="http://schemas.microsoft.com/office/drawing/2014/main" id="{1592A963-43C6-4A4D-9990-75FBCF5ADF0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5D19DB28-A847-4B95-B6AD-5803A2B19193}" type="slidenum">
              <a:rPr lang="it-IT" altLang="it-IT"/>
              <a:pPr eaLnBrk="1" hangingPunct="1">
                <a:spcBef>
                  <a:spcPct val="0"/>
                </a:spcBef>
              </a:pPr>
              <a:t>36</a:t>
            </a:fld>
            <a:endParaRPr lang="it-IT" altLang="it-IT"/>
          </a:p>
        </p:txBody>
      </p:sp>
      <p:sp>
        <p:nvSpPr>
          <p:cNvPr id="75779" name="Rectangle 2">
            <a:extLst>
              <a:ext uri="{FF2B5EF4-FFF2-40B4-BE49-F238E27FC236}">
                <a16:creationId xmlns:a16="http://schemas.microsoft.com/office/drawing/2014/main" id="{0A983E51-2DB0-41A5-B193-0DD4CDAF456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5780" name="Rectangle 3">
            <a:extLst>
              <a:ext uri="{FF2B5EF4-FFF2-40B4-BE49-F238E27FC236}">
                <a16:creationId xmlns:a16="http://schemas.microsoft.com/office/drawing/2014/main" id="{8040C129-2AD9-45B5-8625-8E6E34AECB9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57905927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7">
            <a:extLst>
              <a:ext uri="{FF2B5EF4-FFF2-40B4-BE49-F238E27FC236}">
                <a16:creationId xmlns:a16="http://schemas.microsoft.com/office/drawing/2014/main" id="{63965E79-E103-4638-BF5C-6E068D807D3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F94BD547-9EEB-40E7-B830-07C0956F6896}" type="slidenum">
              <a:rPr lang="it-IT" altLang="it-IT"/>
              <a:pPr eaLnBrk="1" hangingPunct="1">
                <a:spcBef>
                  <a:spcPct val="0"/>
                </a:spcBef>
              </a:pPr>
              <a:t>37</a:t>
            </a:fld>
            <a:endParaRPr lang="it-IT" altLang="it-IT"/>
          </a:p>
        </p:txBody>
      </p:sp>
      <p:sp>
        <p:nvSpPr>
          <p:cNvPr id="76803" name="Rectangle 2">
            <a:extLst>
              <a:ext uri="{FF2B5EF4-FFF2-40B4-BE49-F238E27FC236}">
                <a16:creationId xmlns:a16="http://schemas.microsoft.com/office/drawing/2014/main" id="{E23FA443-83D7-4026-8DC2-31A9A2D44BE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6804" name="Rectangle 3">
            <a:extLst>
              <a:ext uri="{FF2B5EF4-FFF2-40B4-BE49-F238E27FC236}">
                <a16:creationId xmlns:a16="http://schemas.microsoft.com/office/drawing/2014/main" id="{33ED5973-DDF5-441E-8BFB-5E6583B1B66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16950063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7">
            <a:extLst>
              <a:ext uri="{FF2B5EF4-FFF2-40B4-BE49-F238E27FC236}">
                <a16:creationId xmlns:a16="http://schemas.microsoft.com/office/drawing/2014/main" id="{7887414F-3F36-4EAA-AABA-70F229616C3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94DE9419-9B91-45BE-A8C6-7D8E0C62DC68}" type="slidenum">
              <a:rPr lang="it-IT" altLang="it-IT"/>
              <a:pPr eaLnBrk="1" hangingPunct="1">
                <a:spcBef>
                  <a:spcPct val="0"/>
                </a:spcBef>
              </a:pPr>
              <a:t>38</a:t>
            </a:fld>
            <a:endParaRPr lang="it-IT" altLang="it-IT"/>
          </a:p>
        </p:txBody>
      </p:sp>
      <p:sp>
        <p:nvSpPr>
          <p:cNvPr id="77827" name="Rectangle 2">
            <a:extLst>
              <a:ext uri="{FF2B5EF4-FFF2-40B4-BE49-F238E27FC236}">
                <a16:creationId xmlns:a16="http://schemas.microsoft.com/office/drawing/2014/main" id="{963CE802-0236-4A8E-82C9-E6E8AF93646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828" name="Rectangle 3">
            <a:extLst>
              <a:ext uri="{FF2B5EF4-FFF2-40B4-BE49-F238E27FC236}">
                <a16:creationId xmlns:a16="http://schemas.microsoft.com/office/drawing/2014/main" id="{F1B5DDFE-435F-4D43-A29F-1997E50CDF0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058080717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7">
            <a:extLst>
              <a:ext uri="{FF2B5EF4-FFF2-40B4-BE49-F238E27FC236}">
                <a16:creationId xmlns:a16="http://schemas.microsoft.com/office/drawing/2014/main" id="{5270453F-E9F2-422C-A453-AF19C0C1516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7C9A5BF6-E993-440D-A8E7-5B4AED2C3335}" type="slidenum">
              <a:rPr lang="it-IT" altLang="it-IT"/>
              <a:pPr eaLnBrk="1" hangingPunct="1">
                <a:spcBef>
                  <a:spcPct val="0"/>
                </a:spcBef>
              </a:pPr>
              <a:t>39</a:t>
            </a:fld>
            <a:endParaRPr lang="it-IT" altLang="it-IT"/>
          </a:p>
        </p:txBody>
      </p:sp>
      <p:sp>
        <p:nvSpPr>
          <p:cNvPr id="78851" name="Rectangle 2">
            <a:extLst>
              <a:ext uri="{FF2B5EF4-FFF2-40B4-BE49-F238E27FC236}">
                <a16:creationId xmlns:a16="http://schemas.microsoft.com/office/drawing/2014/main" id="{EEFFC2DC-F786-414A-A8AA-C7FE283CF8D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8852" name="Rectangle 3">
            <a:extLst>
              <a:ext uri="{FF2B5EF4-FFF2-40B4-BE49-F238E27FC236}">
                <a16:creationId xmlns:a16="http://schemas.microsoft.com/office/drawing/2014/main" id="{D7EE655E-88DE-47CB-B838-700F138D316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900757702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7">
            <a:extLst>
              <a:ext uri="{FF2B5EF4-FFF2-40B4-BE49-F238E27FC236}">
                <a16:creationId xmlns:a16="http://schemas.microsoft.com/office/drawing/2014/main" id="{3A36D52D-C65F-418D-B106-85A35EFE46F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52BA1B21-3DFA-4781-B009-570FF1540FFF}" type="slidenum">
              <a:rPr lang="it-IT" altLang="it-IT"/>
              <a:pPr eaLnBrk="1" hangingPunct="1">
                <a:spcBef>
                  <a:spcPct val="0"/>
                </a:spcBef>
              </a:pPr>
              <a:t>40</a:t>
            </a:fld>
            <a:endParaRPr lang="it-IT" altLang="it-IT"/>
          </a:p>
        </p:txBody>
      </p:sp>
      <p:sp>
        <p:nvSpPr>
          <p:cNvPr id="79875" name="Rectangle 2">
            <a:extLst>
              <a:ext uri="{FF2B5EF4-FFF2-40B4-BE49-F238E27FC236}">
                <a16:creationId xmlns:a16="http://schemas.microsoft.com/office/drawing/2014/main" id="{4D4F2794-481B-4BB3-813B-DD5E3584741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9876" name="Rectangle 3">
            <a:extLst>
              <a:ext uri="{FF2B5EF4-FFF2-40B4-BE49-F238E27FC236}">
                <a16:creationId xmlns:a16="http://schemas.microsoft.com/office/drawing/2014/main" id="{D4A94F30-267A-4F7E-8AC5-B005F94D8AD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220793705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7">
            <a:extLst>
              <a:ext uri="{FF2B5EF4-FFF2-40B4-BE49-F238E27FC236}">
                <a16:creationId xmlns:a16="http://schemas.microsoft.com/office/drawing/2014/main" id="{6A20FD9B-BFCA-45F0-9060-7E74C18C3C9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C6334B39-36FA-44C1-88C6-E04D2E786133}" type="slidenum">
              <a:rPr lang="it-IT" altLang="it-IT"/>
              <a:pPr eaLnBrk="1" hangingPunct="1">
                <a:spcBef>
                  <a:spcPct val="0"/>
                </a:spcBef>
              </a:pPr>
              <a:t>41</a:t>
            </a:fld>
            <a:endParaRPr lang="it-IT" altLang="it-IT"/>
          </a:p>
        </p:txBody>
      </p:sp>
      <p:sp>
        <p:nvSpPr>
          <p:cNvPr id="80899" name="Rectangle 2">
            <a:extLst>
              <a:ext uri="{FF2B5EF4-FFF2-40B4-BE49-F238E27FC236}">
                <a16:creationId xmlns:a16="http://schemas.microsoft.com/office/drawing/2014/main" id="{0A704A01-6E92-413A-BB2B-753A327ED16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0900" name="Rectangle 3">
            <a:extLst>
              <a:ext uri="{FF2B5EF4-FFF2-40B4-BE49-F238E27FC236}">
                <a16:creationId xmlns:a16="http://schemas.microsoft.com/office/drawing/2014/main" id="{3FC1F013-0624-4FB5-BC67-E64DBA9E2C9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897141374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7">
            <a:extLst>
              <a:ext uri="{FF2B5EF4-FFF2-40B4-BE49-F238E27FC236}">
                <a16:creationId xmlns:a16="http://schemas.microsoft.com/office/drawing/2014/main" id="{5333BC65-42F3-42BF-946E-68FB6476222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ACEA5750-1585-4B23-B89A-77F556C1180A}" type="slidenum">
              <a:rPr lang="it-IT" altLang="it-IT"/>
              <a:pPr eaLnBrk="1" hangingPunct="1">
                <a:spcBef>
                  <a:spcPct val="0"/>
                </a:spcBef>
              </a:pPr>
              <a:t>42</a:t>
            </a:fld>
            <a:endParaRPr lang="it-IT" altLang="it-IT"/>
          </a:p>
        </p:txBody>
      </p:sp>
      <p:sp>
        <p:nvSpPr>
          <p:cNvPr id="81923" name="Rectangle 2">
            <a:extLst>
              <a:ext uri="{FF2B5EF4-FFF2-40B4-BE49-F238E27FC236}">
                <a16:creationId xmlns:a16="http://schemas.microsoft.com/office/drawing/2014/main" id="{7F717161-F661-419F-A53B-F9F7946C15F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24" name="Rectangle 3">
            <a:extLst>
              <a:ext uri="{FF2B5EF4-FFF2-40B4-BE49-F238E27FC236}">
                <a16:creationId xmlns:a16="http://schemas.microsoft.com/office/drawing/2014/main" id="{99F388FD-BB54-42CC-A1B8-C0D4A12EDA6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67207287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>
            <a:extLst>
              <a:ext uri="{FF2B5EF4-FFF2-40B4-BE49-F238E27FC236}">
                <a16:creationId xmlns:a16="http://schemas.microsoft.com/office/drawing/2014/main" id="{3AE4FE45-BCA9-41D1-8C53-83C2BF331EE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76572582-C628-408C-B7AB-1CA7D5F6A56E}" type="slidenum">
              <a:rPr lang="it-IT" altLang="it-IT"/>
              <a:pPr eaLnBrk="1" hangingPunct="1">
                <a:spcBef>
                  <a:spcPct val="0"/>
                </a:spcBef>
              </a:pPr>
              <a:t>14</a:t>
            </a:fld>
            <a:endParaRPr lang="it-IT" altLang="it-IT"/>
          </a:p>
        </p:txBody>
      </p:sp>
      <p:sp>
        <p:nvSpPr>
          <p:cNvPr id="55299" name="Rectangle 2">
            <a:extLst>
              <a:ext uri="{FF2B5EF4-FFF2-40B4-BE49-F238E27FC236}">
                <a16:creationId xmlns:a16="http://schemas.microsoft.com/office/drawing/2014/main" id="{6B71AF4F-9941-4DFF-9F87-ECD9E8D3E4D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55300" name="Rectangle 3">
            <a:extLst>
              <a:ext uri="{FF2B5EF4-FFF2-40B4-BE49-F238E27FC236}">
                <a16:creationId xmlns:a16="http://schemas.microsoft.com/office/drawing/2014/main" id="{DD3E453C-89E0-49CD-A4F1-7591C3D4B02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560339878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7">
            <a:extLst>
              <a:ext uri="{FF2B5EF4-FFF2-40B4-BE49-F238E27FC236}">
                <a16:creationId xmlns:a16="http://schemas.microsoft.com/office/drawing/2014/main" id="{B6204E22-99F6-4A25-850A-620A3AC8FB8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55ED84B4-51B6-4333-9848-FE1AD8B6CD1A}" type="slidenum">
              <a:rPr lang="it-IT" altLang="it-IT"/>
              <a:pPr eaLnBrk="1" hangingPunct="1">
                <a:spcBef>
                  <a:spcPct val="0"/>
                </a:spcBef>
              </a:pPr>
              <a:t>43</a:t>
            </a:fld>
            <a:endParaRPr lang="it-IT" altLang="it-IT"/>
          </a:p>
        </p:txBody>
      </p:sp>
      <p:sp>
        <p:nvSpPr>
          <p:cNvPr id="82947" name="Rectangle 2">
            <a:extLst>
              <a:ext uri="{FF2B5EF4-FFF2-40B4-BE49-F238E27FC236}">
                <a16:creationId xmlns:a16="http://schemas.microsoft.com/office/drawing/2014/main" id="{0367D43B-7888-415C-A5B0-1C5B7CF594A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2948" name="Rectangle 3">
            <a:extLst>
              <a:ext uri="{FF2B5EF4-FFF2-40B4-BE49-F238E27FC236}">
                <a16:creationId xmlns:a16="http://schemas.microsoft.com/office/drawing/2014/main" id="{47AD986B-DFBD-4686-9CCC-D8DB897C9A0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471565389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7">
            <a:extLst>
              <a:ext uri="{FF2B5EF4-FFF2-40B4-BE49-F238E27FC236}">
                <a16:creationId xmlns:a16="http://schemas.microsoft.com/office/drawing/2014/main" id="{11FBF414-534E-487D-BF70-63AE79DE3C4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9803E7AC-1FF5-4BFF-8973-41358EED1AF8}" type="slidenum">
              <a:rPr lang="it-IT" altLang="it-IT"/>
              <a:pPr eaLnBrk="1" hangingPunct="1">
                <a:spcBef>
                  <a:spcPct val="0"/>
                </a:spcBef>
              </a:pPr>
              <a:t>44</a:t>
            </a:fld>
            <a:endParaRPr lang="it-IT" altLang="it-IT"/>
          </a:p>
        </p:txBody>
      </p:sp>
      <p:sp>
        <p:nvSpPr>
          <p:cNvPr id="83971" name="Rectangle 2">
            <a:extLst>
              <a:ext uri="{FF2B5EF4-FFF2-40B4-BE49-F238E27FC236}">
                <a16:creationId xmlns:a16="http://schemas.microsoft.com/office/drawing/2014/main" id="{89C26B4B-B308-41C9-9215-ABB9197F201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3972" name="Rectangle 3">
            <a:extLst>
              <a:ext uri="{FF2B5EF4-FFF2-40B4-BE49-F238E27FC236}">
                <a16:creationId xmlns:a16="http://schemas.microsoft.com/office/drawing/2014/main" id="{0EA93A5F-7018-4BA2-9AE5-EA04B543B9B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602319323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7">
            <a:extLst>
              <a:ext uri="{FF2B5EF4-FFF2-40B4-BE49-F238E27FC236}">
                <a16:creationId xmlns:a16="http://schemas.microsoft.com/office/drawing/2014/main" id="{1287400D-8DE2-4C79-9DB8-D4257D5BEAA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89F2DF37-BD67-401F-9383-96204A30E559}" type="slidenum">
              <a:rPr lang="it-IT" altLang="it-IT"/>
              <a:pPr eaLnBrk="1" hangingPunct="1">
                <a:spcBef>
                  <a:spcPct val="0"/>
                </a:spcBef>
              </a:pPr>
              <a:t>45</a:t>
            </a:fld>
            <a:endParaRPr lang="it-IT" altLang="it-IT"/>
          </a:p>
        </p:txBody>
      </p:sp>
      <p:sp>
        <p:nvSpPr>
          <p:cNvPr id="84995" name="Rectangle 2">
            <a:extLst>
              <a:ext uri="{FF2B5EF4-FFF2-40B4-BE49-F238E27FC236}">
                <a16:creationId xmlns:a16="http://schemas.microsoft.com/office/drawing/2014/main" id="{2C1536B7-8F1C-4A4B-8F9A-8C087A3759D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4996" name="Rectangle 3">
            <a:extLst>
              <a:ext uri="{FF2B5EF4-FFF2-40B4-BE49-F238E27FC236}">
                <a16:creationId xmlns:a16="http://schemas.microsoft.com/office/drawing/2014/main" id="{92A0C73D-3003-4A37-8268-2A1D44A001D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213215018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7">
            <a:extLst>
              <a:ext uri="{FF2B5EF4-FFF2-40B4-BE49-F238E27FC236}">
                <a16:creationId xmlns:a16="http://schemas.microsoft.com/office/drawing/2014/main" id="{5628A0F8-AA53-4154-B728-78B71543926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520073CC-D40C-4D66-9BA9-8AD6E6BF3CBC}" type="slidenum">
              <a:rPr lang="it-IT" altLang="it-IT"/>
              <a:pPr eaLnBrk="1" hangingPunct="1">
                <a:spcBef>
                  <a:spcPct val="0"/>
                </a:spcBef>
              </a:pPr>
              <a:t>46</a:t>
            </a:fld>
            <a:endParaRPr lang="it-IT" altLang="it-IT"/>
          </a:p>
        </p:txBody>
      </p:sp>
      <p:sp>
        <p:nvSpPr>
          <p:cNvPr id="86019" name="Rectangle 2">
            <a:extLst>
              <a:ext uri="{FF2B5EF4-FFF2-40B4-BE49-F238E27FC236}">
                <a16:creationId xmlns:a16="http://schemas.microsoft.com/office/drawing/2014/main" id="{444CD286-EB37-4A55-B35B-573D907A4D4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6020" name="Rectangle 3">
            <a:extLst>
              <a:ext uri="{FF2B5EF4-FFF2-40B4-BE49-F238E27FC236}">
                <a16:creationId xmlns:a16="http://schemas.microsoft.com/office/drawing/2014/main" id="{AF0B3751-A65C-4F34-A08D-55331C0A01C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124554812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7">
            <a:extLst>
              <a:ext uri="{FF2B5EF4-FFF2-40B4-BE49-F238E27FC236}">
                <a16:creationId xmlns:a16="http://schemas.microsoft.com/office/drawing/2014/main" id="{27314D6C-FE65-430D-80B3-C66E44D51E3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D3E9F915-BC4E-4026-AB56-788FAFEFA576}" type="slidenum">
              <a:rPr lang="it-IT" altLang="it-IT"/>
              <a:pPr eaLnBrk="1" hangingPunct="1">
                <a:spcBef>
                  <a:spcPct val="0"/>
                </a:spcBef>
              </a:pPr>
              <a:t>47</a:t>
            </a:fld>
            <a:endParaRPr lang="it-IT" altLang="it-IT"/>
          </a:p>
        </p:txBody>
      </p:sp>
      <p:sp>
        <p:nvSpPr>
          <p:cNvPr id="87043" name="Rectangle 2">
            <a:extLst>
              <a:ext uri="{FF2B5EF4-FFF2-40B4-BE49-F238E27FC236}">
                <a16:creationId xmlns:a16="http://schemas.microsoft.com/office/drawing/2014/main" id="{F7F2297A-AFE1-49BA-A131-66571A23A01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87044" name="Rectangle 3">
            <a:extLst>
              <a:ext uri="{FF2B5EF4-FFF2-40B4-BE49-F238E27FC236}">
                <a16:creationId xmlns:a16="http://schemas.microsoft.com/office/drawing/2014/main" id="{CEE70FCD-87B4-41D5-9706-1716BD7AA86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690219242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7">
            <a:extLst>
              <a:ext uri="{FF2B5EF4-FFF2-40B4-BE49-F238E27FC236}">
                <a16:creationId xmlns:a16="http://schemas.microsoft.com/office/drawing/2014/main" id="{149F3140-1FB7-4CE5-A451-B88CEE3E59A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EA71FC6A-129E-4CDC-AE95-37B6168974DD}" type="slidenum">
              <a:rPr lang="it-IT" altLang="it-IT"/>
              <a:pPr eaLnBrk="1" hangingPunct="1">
                <a:spcBef>
                  <a:spcPct val="0"/>
                </a:spcBef>
              </a:pPr>
              <a:t>48</a:t>
            </a:fld>
            <a:endParaRPr lang="it-IT" altLang="it-IT"/>
          </a:p>
        </p:txBody>
      </p:sp>
      <p:sp>
        <p:nvSpPr>
          <p:cNvPr id="88067" name="Rectangle 2">
            <a:extLst>
              <a:ext uri="{FF2B5EF4-FFF2-40B4-BE49-F238E27FC236}">
                <a16:creationId xmlns:a16="http://schemas.microsoft.com/office/drawing/2014/main" id="{EE6DC252-A4C9-4C36-AC0B-99446ADCA1A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88068" name="Rectangle 3">
            <a:extLst>
              <a:ext uri="{FF2B5EF4-FFF2-40B4-BE49-F238E27FC236}">
                <a16:creationId xmlns:a16="http://schemas.microsoft.com/office/drawing/2014/main" id="{84BB5EE8-CADA-41CC-B8E8-E8631154A89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487745285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7">
            <a:extLst>
              <a:ext uri="{FF2B5EF4-FFF2-40B4-BE49-F238E27FC236}">
                <a16:creationId xmlns:a16="http://schemas.microsoft.com/office/drawing/2014/main" id="{1657FA87-8655-4E74-A5F6-D29150300F8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BE1E2D17-6727-4FB0-8F84-2F70EC10892D}" type="slidenum">
              <a:rPr lang="it-IT" altLang="it-IT"/>
              <a:pPr eaLnBrk="1" hangingPunct="1">
                <a:spcBef>
                  <a:spcPct val="0"/>
                </a:spcBef>
              </a:pPr>
              <a:t>49</a:t>
            </a:fld>
            <a:endParaRPr lang="it-IT" altLang="it-IT"/>
          </a:p>
        </p:txBody>
      </p:sp>
      <p:sp>
        <p:nvSpPr>
          <p:cNvPr id="89091" name="Rectangle 2">
            <a:extLst>
              <a:ext uri="{FF2B5EF4-FFF2-40B4-BE49-F238E27FC236}">
                <a16:creationId xmlns:a16="http://schemas.microsoft.com/office/drawing/2014/main" id="{39678A0E-5408-403E-BCDC-E63F6C1CE88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9092" name="Rectangle 3">
            <a:extLst>
              <a:ext uri="{FF2B5EF4-FFF2-40B4-BE49-F238E27FC236}">
                <a16:creationId xmlns:a16="http://schemas.microsoft.com/office/drawing/2014/main" id="{6EFA8709-0827-4560-9DD8-6F4B6E7A3BB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44016444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7">
            <a:extLst>
              <a:ext uri="{FF2B5EF4-FFF2-40B4-BE49-F238E27FC236}">
                <a16:creationId xmlns:a16="http://schemas.microsoft.com/office/drawing/2014/main" id="{C90DF977-D6D9-4A89-B6CE-8B9CAF5A771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5D056C8F-D806-4FCD-B1A2-01619862C475}" type="slidenum">
              <a:rPr lang="it-IT" altLang="it-IT"/>
              <a:pPr eaLnBrk="1" hangingPunct="1">
                <a:spcBef>
                  <a:spcPct val="0"/>
                </a:spcBef>
              </a:pPr>
              <a:t>15</a:t>
            </a:fld>
            <a:endParaRPr lang="it-IT" altLang="it-IT"/>
          </a:p>
        </p:txBody>
      </p:sp>
      <p:sp>
        <p:nvSpPr>
          <p:cNvPr id="56323" name="Rectangle 2">
            <a:extLst>
              <a:ext uri="{FF2B5EF4-FFF2-40B4-BE49-F238E27FC236}">
                <a16:creationId xmlns:a16="http://schemas.microsoft.com/office/drawing/2014/main" id="{E6001F50-6050-405B-BCA8-3346D4E76BF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4" name="Rectangle 3">
            <a:extLst>
              <a:ext uri="{FF2B5EF4-FFF2-40B4-BE49-F238E27FC236}">
                <a16:creationId xmlns:a16="http://schemas.microsoft.com/office/drawing/2014/main" id="{C04003AD-F1C3-421A-9E32-4B20F5BE0E8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54882018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7">
            <a:extLst>
              <a:ext uri="{FF2B5EF4-FFF2-40B4-BE49-F238E27FC236}">
                <a16:creationId xmlns:a16="http://schemas.microsoft.com/office/drawing/2014/main" id="{55952833-7706-44ED-914E-057B0D4CB79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B4F66029-B6E1-4D20-9EBB-FF8AF7CA9DF9}" type="slidenum">
              <a:rPr lang="it-IT" altLang="it-IT"/>
              <a:pPr eaLnBrk="1" hangingPunct="1">
                <a:spcBef>
                  <a:spcPct val="0"/>
                </a:spcBef>
              </a:pPr>
              <a:t>16</a:t>
            </a:fld>
            <a:endParaRPr lang="it-IT" altLang="it-IT"/>
          </a:p>
        </p:txBody>
      </p:sp>
      <p:sp>
        <p:nvSpPr>
          <p:cNvPr id="57347" name="Rectangle 2">
            <a:extLst>
              <a:ext uri="{FF2B5EF4-FFF2-40B4-BE49-F238E27FC236}">
                <a16:creationId xmlns:a16="http://schemas.microsoft.com/office/drawing/2014/main" id="{C22BF446-D0A1-40B0-AC04-023C415DF45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8" name="Rectangle 3">
            <a:extLst>
              <a:ext uri="{FF2B5EF4-FFF2-40B4-BE49-F238E27FC236}">
                <a16:creationId xmlns:a16="http://schemas.microsoft.com/office/drawing/2014/main" id="{D5C5E7B3-AA26-4AE9-BA20-ED4C0FC3ABE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65745622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>
            <a:extLst>
              <a:ext uri="{FF2B5EF4-FFF2-40B4-BE49-F238E27FC236}">
                <a16:creationId xmlns:a16="http://schemas.microsoft.com/office/drawing/2014/main" id="{13A8CADD-1D9C-4296-9531-78D916EC5ED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790F8256-0CFE-45BD-8649-299ED5C94AE5}" type="slidenum">
              <a:rPr lang="it-IT" altLang="it-IT"/>
              <a:pPr eaLnBrk="1" hangingPunct="1">
                <a:spcBef>
                  <a:spcPct val="0"/>
                </a:spcBef>
              </a:pPr>
              <a:t>17</a:t>
            </a:fld>
            <a:endParaRPr lang="it-IT" altLang="it-IT"/>
          </a:p>
        </p:txBody>
      </p:sp>
      <p:sp>
        <p:nvSpPr>
          <p:cNvPr id="58371" name="Rectangle 2">
            <a:extLst>
              <a:ext uri="{FF2B5EF4-FFF2-40B4-BE49-F238E27FC236}">
                <a16:creationId xmlns:a16="http://schemas.microsoft.com/office/drawing/2014/main" id="{C267C8B8-099D-45C2-8EAD-460675D3CF8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2" name="Rectangle 3">
            <a:extLst>
              <a:ext uri="{FF2B5EF4-FFF2-40B4-BE49-F238E27FC236}">
                <a16:creationId xmlns:a16="http://schemas.microsoft.com/office/drawing/2014/main" id="{A0EE12AA-B3D2-41E6-A73C-7CAFE2CB15F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26975468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7">
            <a:extLst>
              <a:ext uri="{FF2B5EF4-FFF2-40B4-BE49-F238E27FC236}">
                <a16:creationId xmlns:a16="http://schemas.microsoft.com/office/drawing/2014/main" id="{6DFA747E-A696-4130-8415-195914C011C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8D91B03A-978F-4E2F-828A-3B8DDD3DCBAD}" type="slidenum">
              <a:rPr lang="it-IT" altLang="it-IT"/>
              <a:pPr eaLnBrk="1" hangingPunct="1">
                <a:spcBef>
                  <a:spcPct val="0"/>
                </a:spcBef>
              </a:pPr>
              <a:t>19</a:t>
            </a:fld>
            <a:endParaRPr lang="it-IT" altLang="it-IT"/>
          </a:p>
        </p:txBody>
      </p:sp>
      <p:sp>
        <p:nvSpPr>
          <p:cNvPr id="59395" name="Rectangle 2">
            <a:extLst>
              <a:ext uri="{FF2B5EF4-FFF2-40B4-BE49-F238E27FC236}">
                <a16:creationId xmlns:a16="http://schemas.microsoft.com/office/drawing/2014/main" id="{5961F234-81DC-4D25-B8AA-A7610D1D767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6" name="Rectangle 3">
            <a:extLst>
              <a:ext uri="{FF2B5EF4-FFF2-40B4-BE49-F238E27FC236}">
                <a16:creationId xmlns:a16="http://schemas.microsoft.com/office/drawing/2014/main" id="{B7476405-9E07-405E-BADD-5284C00C46F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38632223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7">
            <a:extLst>
              <a:ext uri="{FF2B5EF4-FFF2-40B4-BE49-F238E27FC236}">
                <a16:creationId xmlns:a16="http://schemas.microsoft.com/office/drawing/2014/main" id="{20BF2775-A536-4B38-BFF5-57BAC2332FF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24548A1E-EC58-4963-8DE2-713668D36385}" type="slidenum">
              <a:rPr lang="it-IT" altLang="it-IT"/>
              <a:pPr eaLnBrk="1" hangingPunct="1">
                <a:spcBef>
                  <a:spcPct val="0"/>
                </a:spcBef>
              </a:pPr>
              <a:t>20</a:t>
            </a:fld>
            <a:endParaRPr lang="it-IT" altLang="it-IT"/>
          </a:p>
        </p:txBody>
      </p:sp>
      <p:sp>
        <p:nvSpPr>
          <p:cNvPr id="60419" name="Rectangle 2">
            <a:extLst>
              <a:ext uri="{FF2B5EF4-FFF2-40B4-BE49-F238E27FC236}">
                <a16:creationId xmlns:a16="http://schemas.microsoft.com/office/drawing/2014/main" id="{CF95DB45-ADAF-4B5B-9C1B-F539A62FC6D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60420" name="Rectangle 3">
            <a:extLst>
              <a:ext uri="{FF2B5EF4-FFF2-40B4-BE49-F238E27FC236}">
                <a16:creationId xmlns:a16="http://schemas.microsoft.com/office/drawing/2014/main" id="{9A1434C4-7208-46EB-8B87-6DCBF99433B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34099063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7">
            <a:extLst>
              <a:ext uri="{FF2B5EF4-FFF2-40B4-BE49-F238E27FC236}">
                <a16:creationId xmlns:a16="http://schemas.microsoft.com/office/drawing/2014/main" id="{167BBEA9-A3DA-4E60-A79E-23CD61CF5A5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2F2A2623-B6D7-4039-AA36-740EB0C1B0F7}" type="slidenum">
              <a:rPr lang="it-IT" altLang="it-IT"/>
              <a:pPr eaLnBrk="1" hangingPunct="1">
                <a:spcBef>
                  <a:spcPct val="0"/>
                </a:spcBef>
              </a:pPr>
              <a:t>21</a:t>
            </a:fld>
            <a:endParaRPr lang="it-IT" altLang="it-IT"/>
          </a:p>
        </p:txBody>
      </p:sp>
      <p:sp>
        <p:nvSpPr>
          <p:cNvPr id="61443" name="Rectangle 2">
            <a:extLst>
              <a:ext uri="{FF2B5EF4-FFF2-40B4-BE49-F238E27FC236}">
                <a16:creationId xmlns:a16="http://schemas.microsoft.com/office/drawing/2014/main" id="{6FC87088-9092-4458-93DF-69A623DC277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61444" name="Rectangle 3">
            <a:extLst>
              <a:ext uri="{FF2B5EF4-FFF2-40B4-BE49-F238E27FC236}">
                <a16:creationId xmlns:a16="http://schemas.microsoft.com/office/drawing/2014/main" id="{58E15521-B3A3-43DD-922C-E5D193F24E9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1131703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microsoft.com/office/2007/relationships/hdphoto" Target="../media/hdphoto1.wdp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microsoft.com/office/2007/relationships/hdphoto" Target="../media/hdphoto1.wdp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microsoft.com/office/2007/relationships/hdphoto" Target="../media/hdphoto1.wdp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1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it-IT"/>
              <a:t>Fare clic per modificare lo stile del sottotitolo dello schema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022348" y="6459785"/>
            <a:ext cx="654539" cy="365125"/>
          </a:xfrm>
          <a:prstGeom prst="rect">
            <a:avLst/>
          </a:prstGeom>
        </p:spPr>
        <p:txBody>
          <a:bodyPr/>
          <a:lstStyle/>
          <a:p>
            <a:fld id="{F6739447-8AC7-4639-8DD6-3A048017A368}" type="slidenum">
              <a:rPr lang="it-IT" smtClean="0"/>
              <a:t>‹N›</a:t>
            </a:fld>
            <a:endParaRPr lang="it-IT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2" descr="Risultati immagini per unife">
            <a:extLst>
              <a:ext uri="{FF2B5EF4-FFF2-40B4-BE49-F238E27FC236}">
                <a16:creationId xmlns:a16="http://schemas.microsoft.com/office/drawing/2014/main" id="{2A4F1E3D-5E6C-4FE7-8C19-2FD30815C8A3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621" y="6467296"/>
            <a:ext cx="1270254" cy="3217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4" descr="Risultati immagini per unife">
            <a:extLst>
              <a:ext uri="{FF2B5EF4-FFF2-40B4-BE49-F238E27FC236}">
                <a16:creationId xmlns:a16="http://schemas.microsoft.com/office/drawing/2014/main" id="{C2C411D3-6BEE-44F8-B71E-657ECD7DFFAB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3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7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57724" b="2329"/>
          <a:stretch/>
        </p:blipFill>
        <p:spPr bwMode="auto">
          <a:xfrm>
            <a:off x="27433" y="6387047"/>
            <a:ext cx="416794" cy="4128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4A4DA03E-AC05-47E0-AC52-54B59FBD0757}"/>
              </a:ext>
            </a:extLst>
          </p:cNvPr>
          <p:cNvSpPr txBox="1"/>
          <p:nvPr userDrawn="1"/>
        </p:nvSpPr>
        <p:spPr>
          <a:xfrm>
            <a:off x="2359152" y="6497390"/>
            <a:ext cx="838504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1100" dirty="0">
                <a:solidFill>
                  <a:schemeClr val="bg2">
                    <a:lumMod val="50000"/>
                  </a:schemeClr>
                </a:solidFill>
              </a:rPr>
              <a:t>FACOLTA’ di MEDICINA E CHIRURGIA - CORSO DI REUMATOLOGIA A.A. 2017-2018 –  PROF. M. GOVONI – LEZIONE [1]– [INTRODUZIONE]</a:t>
            </a:r>
          </a:p>
        </p:txBody>
      </p:sp>
    </p:spTree>
    <p:extLst>
      <p:ext uri="{BB962C8B-B14F-4D97-AF65-F5344CB8AC3E}">
        <p14:creationId xmlns:p14="http://schemas.microsoft.com/office/powerpoint/2010/main" val="40521845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022348" y="6459785"/>
            <a:ext cx="654539" cy="365125"/>
          </a:xfrm>
          <a:prstGeom prst="rect">
            <a:avLst/>
          </a:prstGeom>
        </p:spPr>
        <p:txBody>
          <a:bodyPr/>
          <a:lstStyle/>
          <a:p>
            <a:fld id="{F6739447-8AC7-4639-8DD6-3A048017A36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922206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Intestazione sezion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022348" y="6459785"/>
            <a:ext cx="654539" cy="365125"/>
          </a:xfrm>
          <a:prstGeom prst="rect">
            <a:avLst/>
          </a:prstGeom>
        </p:spPr>
        <p:txBody>
          <a:bodyPr/>
          <a:lstStyle/>
          <a:p>
            <a:fld id="{F6739447-8AC7-4639-8DD6-3A048017A368}" type="slidenum">
              <a:rPr lang="it-IT" smtClean="0"/>
              <a:t>‹N›</a:t>
            </a:fld>
            <a:endParaRPr lang="it-IT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2" descr="Risultati immagini per unife">
            <a:extLst>
              <a:ext uri="{FF2B5EF4-FFF2-40B4-BE49-F238E27FC236}">
                <a16:creationId xmlns:a16="http://schemas.microsoft.com/office/drawing/2014/main" id="{9CE44146-814C-4686-B66C-DE8D57C73A9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621" y="6467296"/>
            <a:ext cx="1270254" cy="3217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4" descr="Risultati immagini per unife">
            <a:extLst>
              <a:ext uri="{FF2B5EF4-FFF2-40B4-BE49-F238E27FC236}">
                <a16:creationId xmlns:a16="http://schemas.microsoft.com/office/drawing/2014/main" id="{05302580-64C2-4047-BB6A-8FB92A02B929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3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7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57724" b="2329"/>
          <a:stretch/>
        </p:blipFill>
        <p:spPr bwMode="auto">
          <a:xfrm>
            <a:off x="27433" y="6387047"/>
            <a:ext cx="416794" cy="4128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59BBD32B-617E-4136-8809-D82E9D2E250D}"/>
              </a:ext>
            </a:extLst>
          </p:cNvPr>
          <p:cNvSpPr txBox="1"/>
          <p:nvPr userDrawn="1"/>
        </p:nvSpPr>
        <p:spPr>
          <a:xfrm>
            <a:off x="2359152" y="6497390"/>
            <a:ext cx="838504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1100" dirty="0">
                <a:solidFill>
                  <a:schemeClr val="bg2">
                    <a:lumMod val="50000"/>
                  </a:schemeClr>
                </a:solidFill>
              </a:rPr>
              <a:t>FACOLTA’ di MEDICINA E CHIRURGIA - CORSO DI REUMATOLOGIA A.A. 2017-2018 –  PROF. M. GOVONI – LEZIONE [1]– [INTRODUZIONE]</a:t>
            </a:r>
          </a:p>
        </p:txBody>
      </p:sp>
    </p:spTree>
    <p:extLst>
      <p:ext uri="{BB962C8B-B14F-4D97-AF65-F5344CB8AC3E}">
        <p14:creationId xmlns:p14="http://schemas.microsoft.com/office/powerpoint/2010/main" val="12330910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512063" y="259171"/>
            <a:ext cx="11164823" cy="828965"/>
          </a:xfrm>
        </p:spPr>
        <p:txBody>
          <a:bodyPr/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2064" y="1371600"/>
            <a:ext cx="5522974" cy="4497494"/>
          </a:xfrm>
        </p:spPr>
        <p:txBody>
          <a:bodyPr/>
          <a:lstStyle/>
          <a:p>
            <a:pPr lvl="0"/>
            <a:r>
              <a:rPr lang="it-IT" dirty="0"/>
              <a:t>Modifica gli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371600"/>
            <a:ext cx="5458967" cy="4497495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1022348" y="6459785"/>
            <a:ext cx="654539" cy="365125"/>
          </a:xfrm>
          <a:prstGeom prst="rect">
            <a:avLst/>
          </a:prstGeom>
        </p:spPr>
        <p:txBody>
          <a:bodyPr/>
          <a:lstStyle/>
          <a:p>
            <a:fld id="{F6739447-8AC7-4639-8DD6-3A048017A36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38832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585216" y="286603"/>
            <a:ext cx="11091670" cy="828965"/>
          </a:xfrm>
        </p:spPr>
        <p:txBody>
          <a:bodyPr/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5216" y="1345765"/>
            <a:ext cx="5449824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5216" y="2082047"/>
            <a:ext cx="5449824" cy="3878487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345765"/>
            <a:ext cx="5458967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082047"/>
            <a:ext cx="5458966" cy="3878487"/>
          </a:xfrm>
        </p:spPr>
        <p:txBody>
          <a:bodyPr/>
          <a:lstStyle/>
          <a:p>
            <a:pPr lvl="0"/>
            <a:r>
              <a:rPr lang="it-IT" dirty="0"/>
              <a:t>Modifica gli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1022348" y="6459785"/>
            <a:ext cx="654539" cy="365125"/>
          </a:xfrm>
          <a:prstGeom prst="rect">
            <a:avLst/>
          </a:prstGeom>
        </p:spPr>
        <p:txBody>
          <a:bodyPr/>
          <a:lstStyle/>
          <a:p>
            <a:fld id="{F6739447-8AC7-4639-8DD6-3A048017A36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780264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1022348" y="6459785"/>
            <a:ext cx="654539" cy="365125"/>
          </a:xfrm>
          <a:prstGeom prst="rect">
            <a:avLst/>
          </a:prstGeom>
        </p:spPr>
        <p:txBody>
          <a:bodyPr/>
          <a:lstStyle/>
          <a:p>
            <a:fld id="{F6739447-8AC7-4639-8DD6-3A048017A36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879980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1022348" y="6459785"/>
            <a:ext cx="654539" cy="365125"/>
          </a:xfrm>
          <a:prstGeom prst="rect">
            <a:avLst/>
          </a:prstGeom>
        </p:spPr>
        <p:txBody>
          <a:bodyPr/>
          <a:lstStyle/>
          <a:p>
            <a:fld id="{F6739447-8AC7-4639-8DD6-3A048017A368}" type="slidenum">
              <a:rPr lang="it-IT" smtClean="0"/>
              <a:t>‹N›</a:t>
            </a:fld>
            <a:endParaRPr lang="it-IT"/>
          </a:p>
        </p:txBody>
      </p:sp>
      <p:pic>
        <p:nvPicPr>
          <p:cNvPr id="10" name="Picture 2" descr="Risultati immagini per unife">
            <a:extLst>
              <a:ext uri="{FF2B5EF4-FFF2-40B4-BE49-F238E27FC236}">
                <a16:creationId xmlns:a16="http://schemas.microsoft.com/office/drawing/2014/main" id="{10E906EA-3D43-41CD-BA7B-42B50766215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621" y="6467296"/>
            <a:ext cx="1270254" cy="3217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4" descr="Risultati immagini per unife">
            <a:extLst>
              <a:ext uri="{FF2B5EF4-FFF2-40B4-BE49-F238E27FC236}">
                <a16:creationId xmlns:a16="http://schemas.microsoft.com/office/drawing/2014/main" id="{99B48F9F-5F08-40D8-A1AC-FCD748181664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3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7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57724" b="2329"/>
          <a:stretch/>
        </p:blipFill>
        <p:spPr bwMode="auto">
          <a:xfrm>
            <a:off x="27433" y="6387047"/>
            <a:ext cx="416794" cy="4128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CasellaDiTesto 6">
            <a:extLst>
              <a:ext uri="{FF2B5EF4-FFF2-40B4-BE49-F238E27FC236}">
                <a16:creationId xmlns:a16="http://schemas.microsoft.com/office/drawing/2014/main" id="{E49008A3-D64E-42C5-AD25-6AB68470F024}"/>
              </a:ext>
            </a:extLst>
          </p:cNvPr>
          <p:cNvSpPr txBox="1"/>
          <p:nvPr userDrawn="1"/>
        </p:nvSpPr>
        <p:spPr>
          <a:xfrm>
            <a:off x="2359152" y="6497390"/>
            <a:ext cx="838504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1100" dirty="0">
                <a:solidFill>
                  <a:schemeClr val="bg2">
                    <a:lumMod val="50000"/>
                  </a:schemeClr>
                </a:solidFill>
              </a:rPr>
              <a:t>FACOLTA’ di MEDICINA E CHIRURGIA - CORSO DI REUMATOLOGIA A.A. 2017-2018 –  PROF. M. GOVONI – LEZIONE [1]– [INTRODUZIONE]</a:t>
            </a:r>
          </a:p>
        </p:txBody>
      </p:sp>
    </p:spTree>
    <p:extLst>
      <p:ext uri="{BB962C8B-B14F-4D97-AF65-F5344CB8AC3E}">
        <p14:creationId xmlns:p14="http://schemas.microsoft.com/office/powerpoint/2010/main" val="29443184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microsoft.com/office/2007/relationships/hdphoto" Target="../media/hdphoto1.wdp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10621" y="286603"/>
            <a:ext cx="11166267" cy="80153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0621" y="1271016"/>
            <a:ext cx="11166267" cy="4598078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022348" y="6459785"/>
            <a:ext cx="6545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fld id="{F6739447-8AC7-4639-8DD6-3A048017A368}" type="slidenum">
              <a:rPr lang="it-IT" smtClean="0"/>
              <a:pPr/>
              <a:t>‹N›</a:t>
            </a:fld>
            <a:endParaRPr lang="it-IT" dirty="0"/>
          </a:p>
        </p:txBody>
      </p:sp>
      <p:cxnSp>
        <p:nvCxnSpPr>
          <p:cNvPr id="10" name="Straight Connector 9"/>
          <p:cNvCxnSpPr>
            <a:cxnSpLocks/>
          </p:cNvCxnSpPr>
          <p:nvPr/>
        </p:nvCxnSpPr>
        <p:spPr>
          <a:xfrm>
            <a:off x="510621" y="1106909"/>
            <a:ext cx="11166266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 descr="Risultati immagini per unife">
            <a:extLst>
              <a:ext uri="{FF2B5EF4-FFF2-40B4-BE49-F238E27FC236}">
                <a16:creationId xmlns:a16="http://schemas.microsoft.com/office/drawing/2014/main" id="{6FA51658-06CD-4809-A687-B482149651D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621" y="6467296"/>
            <a:ext cx="1270254" cy="3217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Risultati immagini per unife">
            <a:extLst>
              <a:ext uri="{FF2B5EF4-FFF2-40B4-BE49-F238E27FC236}">
                <a16:creationId xmlns:a16="http://schemas.microsoft.com/office/drawing/2014/main" id="{B9620098-B957-41CE-B0AF-27D61A3CD743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10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colorTemperature colorTemp="7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57724" b="2329"/>
          <a:stretch/>
        </p:blipFill>
        <p:spPr bwMode="auto">
          <a:xfrm>
            <a:off x="27433" y="6387047"/>
            <a:ext cx="416794" cy="4128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asellaDiTesto 3">
            <a:extLst>
              <a:ext uri="{FF2B5EF4-FFF2-40B4-BE49-F238E27FC236}">
                <a16:creationId xmlns:a16="http://schemas.microsoft.com/office/drawing/2014/main" id="{58499237-D03C-4E6C-921C-FAB33039F8E4}"/>
              </a:ext>
            </a:extLst>
          </p:cNvPr>
          <p:cNvSpPr txBox="1"/>
          <p:nvPr userDrawn="1"/>
        </p:nvSpPr>
        <p:spPr>
          <a:xfrm>
            <a:off x="2359152" y="6497390"/>
            <a:ext cx="838504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1100" dirty="0">
                <a:solidFill>
                  <a:schemeClr val="bg2">
                    <a:lumMod val="50000"/>
                  </a:schemeClr>
                </a:solidFill>
              </a:rPr>
              <a:t>FACOLTA’ di MEDICINA E CHIRURGIA - CORSO DI REUMATOLOGIA A.A. 2017-2018 –  PROF. M. GOVONI – LEZIONE [1]– [INTRODUZIONE]</a:t>
            </a:r>
          </a:p>
        </p:txBody>
      </p:sp>
    </p:spTree>
    <p:extLst>
      <p:ext uri="{BB962C8B-B14F-4D97-AF65-F5344CB8AC3E}">
        <p14:creationId xmlns:p14="http://schemas.microsoft.com/office/powerpoint/2010/main" val="24045532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mailto:marcello.govoni@unife.it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e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8.pn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3" Type="http://schemas.openxmlformats.org/officeDocument/2006/relationships/image" Target="../media/image17.jpeg"/><Relationship Id="rId7" Type="http://schemas.openxmlformats.org/officeDocument/2006/relationships/image" Target="../media/image21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4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8.xml"/><Relationship Id="rId7" Type="http://schemas.microsoft.com/office/2007/relationships/diagramDrawing" Target="../diagrams/drawing8.xml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8.xml"/><Relationship Id="rId5" Type="http://schemas.openxmlformats.org/officeDocument/2006/relationships/diagramQuickStyle" Target="../diagrams/quickStyle8.xml"/><Relationship Id="rId4" Type="http://schemas.openxmlformats.org/officeDocument/2006/relationships/diagramLayout" Target="../diagrams/layout8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9.xml"/><Relationship Id="rId7" Type="http://schemas.microsoft.com/office/2007/relationships/diagramDrawing" Target="../diagrams/drawing9.xml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9.xml"/><Relationship Id="rId5" Type="http://schemas.openxmlformats.org/officeDocument/2006/relationships/diagramQuickStyle" Target="../diagrams/quickStyle9.xml"/><Relationship Id="rId4" Type="http://schemas.openxmlformats.org/officeDocument/2006/relationships/diagramLayout" Target="../diagrams/layout9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jpeg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6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reumatologia.it/" TargetMode="Externa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5750E9E-954F-4B7A-A2BA-5E3D7938564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t-IT" sz="7200" dirty="0"/>
              <a:t>Introduzione al corso di Reumatologia</a:t>
            </a:r>
            <a:endParaRPr lang="it-IT" dirty="0"/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53331731-A97F-4329-A063-4EDD1BBEC5C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487979"/>
          </a:xfrm>
        </p:spPr>
        <p:txBody>
          <a:bodyPr>
            <a:normAutofit fontScale="62500" lnSpcReduction="20000"/>
          </a:bodyPr>
          <a:lstStyle/>
          <a:p>
            <a:pPr algn="ctr"/>
            <a:r>
              <a:rPr lang="it-IT" sz="3400" dirty="0"/>
              <a:t>Prof. Marcello Govoni – </a:t>
            </a:r>
            <a:r>
              <a:rPr lang="it-IT" sz="3400" dirty="0">
                <a:hlinkClick r:id="rId2"/>
              </a:rPr>
              <a:t>marcello.govoni@unife.it</a:t>
            </a:r>
            <a:endParaRPr lang="it-IT" sz="3400" dirty="0"/>
          </a:p>
          <a:p>
            <a:pPr algn="ctr"/>
            <a:r>
              <a:rPr lang="it-IT" sz="3200" i="1" dirty="0"/>
              <a:t>Sezione di reumatologia ed ematologia </a:t>
            </a:r>
            <a:endParaRPr lang="it-IT" i="1" dirty="0"/>
          </a:p>
          <a:p>
            <a:pPr algn="ctr"/>
            <a:r>
              <a:rPr lang="it-IT" dirty="0"/>
              <a:t>Dipartimento di Scienze mediche </a:t>
            </a:r>
          </a:p>
          <a:p>
            <a:pPr algn="ctr"/>
            <a:r>
              <a:rPr lang="it-IT" b="1" dirty="0"/>
              <a:t>Università degli studi di Ferrara</a:t>
            </a:r>
            <a:endParaRPr lang="it-IT" sz="1600" b="1" dirty="0"/>
          </a:p>
          <a:p>
            <a:pPr algn="ctr"/>
            <a:endParaRPr lang="it-IT" sz="1200" dirty="0"/>
          </a:p>
        </p:txBody>
      </p:sp>
    </p:spTree>
    <p:extLst>
      <p:ext uri="{BB962C8B-B14F-4D97-AF65-F5344CB8AC3E}">
        <p14:creationId xmlns:p14="http://schemas.microsoft.com/office/powerpoint/2010/main" val="321043357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D9242D0-DD53-4286-8AE3-359A04F144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altLang="it-IT" dirty="0">
                <a:solidFill>
                  <a:schemeClr val="tx2"/>
                </a:solidFill>
              </a:rPr>
              <a:t>Di cosa si occupa la reumatologia?</a:t>
            </a:r>
            <a:endParaRPr lang="it-IT" dirty="0"/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989A48D0-1A54-4181-AFCE-46EEB1C2C34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defRPr/>
            </a:pPr>
            <a:r>
              <a:rPr lang="it-IT" altLang="it-IT" sz="2600" dirty="0"/>
              <a:t>Giovane ragazza 28 anni con </a:t>
            </a:r>
            <a:r>
              <a:rPr lang="it-IT" altLang="it-IT" sz="2600" dirty="0" err="1"/>
              <a:t>iposfigmia</a:t>
            </a:r>
            <a:r>
              <a:rPr lang="it-IT" altLang="it-IT" sz="2600" dirty="0"/>
              <a:t> polso radiale dx, febbricola, PCR aumentata</a:t>
            </a:r>
          </a:p>
          <a:p>
            <a:pPr>
              <a:defRPr/>
            </a:pPr>
            <a:endParaRPr lang="it-IT" altLang="it-IT" sz="2600" dirty="0"/>
          </a:p>
          <a:p>
            <a:pPr>
              <a:defRPr/>
            </a:pPr>
            <a:r>
              <a:rPr lang="it-IT" altLang="it-IT" sz="2600" dirty="0"/>
              <a:t>Maschio 62 anni, con storia di otiti medie ricorrenti, paralisi dello SPE, sclerite OS, noduli polmonari e IRA</a:t>
            </a:r>
          </a:p>
          <a:p>
            <a:pPr>
              <a:defRPr/>
            </a:pPr>
            <a:endParaRPr lang="it-IT" altLang="it-IT" sz="2600" dirty="0"/>
          </a:p>
          <a:p>
            <a:pPr>
              <a:defRPr/>
            </a:pPr>
            <a:r>
              <a:rPr lang="it-IT" altLang="it-IT" sz="2600" dirty="0"/>
              <a:t>Donna 42 anni, </a:t>
            </a:r>
            <a:r>
              <a:rPr lang="it-IT" altLang="it-IT" sz="2600" dirty="0" err="1"/>
              <a:t>poliartralgie</a:t>
            </a:r>
            <a:r>
              <a:rPr lang="it-IT" altLang="it-IT" sz="2600" dirty="0"/>
              <a:t> e </a:t>
            </a:r>
            <a:r>
              <a:rPr lang="it-IT" altLang="it-IT" sz="2600" dirty="0" err="1"/>
              <a:t>rash</a:t>
            </a:r>
            <a:r>
              <a:rPr lang="it-IT" altLang="it-IT" sz="2600" dirty="0"/>
              <a:t> cutaneo dopo lampada UV, pleurite, leucopenia, stato confusionale acuto, ANA+</a:t>
            </a:r>
          </a:p>
          <a:p>
            <a:pPr>
              <a:defRPr/>
            </a:pPr>
            <a:endParaRPr lang="it-IT" altLang="it-IT" sz="2600" dirty="0"/>
          </a:p>
          <a:p>
            <a:pPr>
              <a:defRPr/>
            </a:pPr>
            <a:r>
              <a:rPr lang="it-IT" altLang="it-IT" sz="2600" dirty="0"/>
              <a:t>Maschio 37 anni, storia di afte oro-genitali, </a:t>
            </a:r>
            <a:r>
              <a:rPr lang="it-IT" altLang="it-IT" sz="2600" dirty="0" err="1"/>
              <a:t>vasculite</a:t>
            </a:r>
            <a:r>
              <a:rPr lang="it-IT" altLang="it-IT" sz="2600" dirty="0"/>
              <a:t> retinica e tromboflebiti ricorrenti</a:t>
            </a:r>
          </a:p>
        </p:txBody>
      </p:sp>
    </p:spTree>
    <p:extLst>
      <p:ext uri="{BB962C8B-B14F-4D97-AF65-F5344CB8AC3E}">
        <p14:creationId xmlns:p14="http://schemas.microsoft.com/office/powerpoint/2010/main" val="21663403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>
            <a:extLst>
              <a:ext uri="{FF2B5EF4-FFF2-40B4-BE49-F238E27FC236}">
                <a16:creationId xmlns:a16="http://schemas.microsoft.com/office/drawing/2014/main" id="{804291B9-EC86-4D13-86F1-C54921F357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altLang="it-IT" dirty="0">
                <a:solidFill>
                  <a:schemeClr val="tx2"/>
                </a:solidFill>
              </a:rPr>
              <a:t>Di cosa si occupa la reumatologia?</a:t>
            </a:r>
            <a:endParaRPr lang="it-IT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2DFB9F75-7BEA-4EA9-A47E-4622E42EBF4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it-IT" altLang="it-IT" sz="2800" dirty="0"/>
              <a:t>Uomo 48 anni con psoriasi, </a:t>
            </a:r>
            <a:r>
              <a:rPr lang="it-IT" altLang="it-IT" sz="2800" dirty="0" err="1"/>
              <a:t>artrosinovite</a:t>
            </a:r>
            <a:r>
              <a:rPr lang="it-IT" altLang="it-IT" sz="2800" dirty="0"/>
              <a:t> ginocchio dx, tumefazione caviglia sin e lombalgia cronica </a:t>
            </a:r>
          </a:p>
          <a:p>
            <a:endParaRPr lang="it-IT" altLang="it-IT" sz="2800" dirty="0"/>
          </a:p>
          <a:p>
            <a:r>
              <a:rPr lang="it-IT" altLang="it-IT" sz="2800" dirty="0"/>
              <a:t>Donna 62 anni, HCV+, FR+, porpora recidivante arti </a:t>
            </a:r>
            <a:r>
              <a:rPr lang="it-IT" altLang="it-IT" sz="2800" dirty="0" err="1"/>
              <a:t>inf</a:t>
            </a:r>
            <a:r>
              <a:rPr lang="it-IT" altLang="it-IT" sz="2800" dirty="0"/>
              <a:t>. neuropatie assonale</a:t>
            </a:r>
          </a:p>
          <a:p>
            <a:endParaRPr lang="it-IT" altLang="it-IT" sz="2800" dirty="0"/>
          </a:p>
          <a:p>
            <a:r>
              <a:rPr lang="it-IT" altLang="it-IT" sz="2800" dirty="0"/>
              <a:t>Donna 58 anni, mialgie diffuse, indici di flogosi nella norma, astenia, deflessione tono dell’umore</a:t>
            </a:r>
          </a:p>
          <a:p>
            <a:endParaRPr lang="it-IT" altLang="it-IT" sz="2800" dirty="0"/>
          </a:p>
          <a:p>
            <a:r>
              <a:rPr lang="it-IT" altLang="it-IT" sz="2800" dirty="0"/>
              <a:t>Donna 37 anni, 3 aborti spontanei, 1 TVP, piastrinopenia, </a:t>
            </a:r>
            <a:r>
              <a:rPr lang="it-IT" altLang="it-IT" sz="2800" dirty="0" err="1"/>
              <a:t>lvaedo</a:t>
            </a:r>
            <a:r>
              <a:rPr lang="it-IT" altLang="it-IT" sz="2800" dirty="0"/>
              <a:t> </a:t>
            </a:r>
            <a:r>
              <a:rPr lang="it-IT" altLang="it-IT" sz="2800" dirty="0" err="1"/>
              <a:t>reticularis</a:t>
            </a:r>
            <a:r>
              <a:rPr lang="it-IT" altLang="it-IT" sz="2800" dirty="0"/>
              <a:t> arti </a:t>
            </a:r>
            <a:r>
              <a:rPr lang="it-IT" altLang="it-IT" sz="2800" dirty="0" err="1"/>
              <a:t>inf</a:t>
            </a:r>
            <a:r>
              <a:rPr lang="it-IT" altLang="it-IT" sz="2800" dirty="0"/>
              <a:t>. </a:t>
            </a:r>
            <a:r>
              <a:rPr lang="it-IT" altLang="it-IT" sz="3000" dirty="0"/>
              <a:t>	</a:t>
            </a:r>
            <a:r>
              <a:rPr lang="it-IT" altLang="it-IT" dirty="0"/>
              <a:t>							… …</a:t>
            </a:r>
          </a:p>
        </p:txBody>
      </p:sp>
    </p:spTree>
    <p:extLst>
      <p:ext uri="{BB962C8B-B14F-4D97-AF65-F5344CB8AC3E}">
        <p14:creationId xmlns:p14="http://schemas.microsoft.com/office/powerpoint/2010/main" val="9764106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7E9A608-D2E0-4116-9A44-9698532D2D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Reumatologia</a:t>
            </a:r>
            <a:endParaRPr lang="it-IT" dirty="0"/>
          </a:p>
        </p:txBody>
      </p:sp>
      <p:sp>
        <p:nvSpPr>
          <p:cNvPr id="13315" name="Rectangle 3">
            <a:extLst>
              <a:ext uri="{FF2B5EF4-FFF2-40B4-BE49-F238E27FC236}">
                <a16:creationId xmlns:a16="http://schemas.microsoft.com/office/drawing/2014/main" id="{52591653-BB90-427E-9570-0A25ED8224BC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it-IT" altLang="it-IT" sz="3200" i="1" dirty="0"/>
              <a:t>«Specialità derivata dalla </a:t>
            </a:r>
            <a:r>
              <a:rPr lang="it-IT" altLang="it-IT" sz="3200" b="1" i="1" dirty="0"/>
              <a:t>medicina interna</a:t>
            </a:r>
            <a:r>
              <a:rPr lang="it-IT" altLang="it-IT" sz="3200" i="1" dirty="0"/>
              <a:t> che </a:t>
            </a:r>
            <a:r>
              <a:rPr lang="it-IT" altLang="it-IT" sz="3200" b="1" i="1" dirty="0"/>
              <a:t>studia le malattie che si esprimono con segni o sintomi a carico dell’apparato locomotore</a:t>
            </a:r>
            <a:r>
              <a:rPr lang="it-IT" altLang="it-IT" sz="3200" i="1" dirty="0"/>
              <a:t>.»</a:t>
            </a:r>
          </a:p>
          <a:p>
            <a:pPr eaLnBrk="1" hangingPunct="1"/>
            <a:r>
              <a:rPr lang="it-IT" altLang="it-IT" sz="3200" dirty="0"/>
              <a:t>Specialità relativamente “giovane”  (anni ’40)</a:t>
            </a:r>
          </a:p>
          <a:p>
            <a:pPr eaLnBrk="1" hangingPunct="1"/>
            <a:r>
              <a:rPr lang="it-IT" altLang="it-IT" sz="3200" dirty="0"/>
              <a:t>Notevoli progressi grazie allo sviluppo delle scienze di base (immunologia, genetica, biologia molecolare, tecnologie avanzate)</a:t>
            </a:r>
          </a:p>
          <a:p>
            <a:pPr eaLnBrk="1" hangingPunct="1"/>
            <a:r>
              <a:rPr lang="it-IT" altLang="it-IT" sz="3200" dirty="0"/>
              <a:t>Disciplina essenzialmente “clinica”</a:t>
            </a:r>
          </a:p>
          <a:p>
            <a:pPr eaLnBrk="1" hangingPunct="1"/>
            <a:endParaRPr lang="it-IT" altLang="it-IT" dirty="0"/>
          </a:p>
        </p:txBody>
      </p:sp>
    </p:spTree>
    <p:extLst>
      <p:ext uri="{BB962C8B-B14F-4D97-AF65-F5344CB8AC3E}">
        <p14:creationId xmlns:p14="http://schemas.microsoft.com/office/powerpoint/2010/main" val="380210988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>
            <a:extLst>
              <a:ext uri="{FF2B5EF4-FFF2-40B4-BE49-F238E27FC236}">
                <a16:creationId xmlns:a16="http://schemas.microsoft.com/office/drawing/2014/main" id="{41E85F61-04BC-4B0C-827D-37E6E92DF5A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it-IT" altLang="it-IT"/>
              <a:t>What do rheumatologists do?</a:t>
            </a:r>
            <a:endParaRPr lang="it-IT" altLang="it-IT" dirty="0"/>
          </a:p>
        </p:txBody>
      </p:sp>
      <p:sp>
        <p:nvSpPr>
          <p:cNvPr id="14339" name="Rectangle 3">
            <a:extLst>
              <a:ext uri="{FF2B5EF4-FFF2-40B4-BE49-F238E27FC236}">
                <a16:creationId xmlns:a16="http://schemas.microsoft.com/office/drawing/2014/main" id="{CE634593-91CD-4BF8-8368-4435A6A94652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268288" indent="-268288">
              <a:buFont typeface="Arial" panose="020B0604020202020204" pitchFamily="34" charset="0"/>
              <a:buChar char="•"/>
            </a:pPr>
            <a:r>
              <a:rPr lang="it-IT" altLang="it-IT" sz="2800" dirty="0"/>
              <a:t>Cura oltre 100 diverse malattie</a:t>
            </a:r>
          </a:p>
          <a:p>
            <a:pPr marL="268288" indent="-268288">
              <a:buFont typeface="Arial" panose="020B0604020202020204" pitchFamily="34" charset="0"/>
              <a:buChar char="•"/>
            </a:pPr>
            <a:r>
              <a:rPr lang="it-IT" altLang="it-IT" sz="2800" dirty="0"/>
              <a:t>Ampio spettro di malattie </a:t>
            </a:r>
          </a:p>
          <a:p>
            <a:pPr marL="560896" lvl="1" indent="-268288">
              <a:buFont typeface="Arial" panose="020B0604020202020204" pitchFamily="34" charset="0"/>
              <a:buChar char="•"/>
            </a:pPr>
            <a:r>
              <a:rPr lang="it-IT" altLang="it-IT" sz="2400" dirty="0"/>
              <a:t> (forme localizzate </a:t>
            </a:r>
            <a:r>
              <a:rPr lang="it-IT" altLang="it-IT" sz="2400" dirty="0">
                <a:sym typeface="Symbol" panose="05050102010706020507" pitchFamily="18" charset="2"/>
              </a:rPr>
              <a:t> forme sistemiche)</a:t>
            </a:r>
          </a:p>
          <a:p>
            <a:pPr marL="268288" indent="-268288">
              <a:buFont typeface="Arial" panose="020B0604020202020204" pitchFamily="34" charset="0"/>
              <a:buChar char="•"/>
            </a:pPr>
            <a:r>
              <a:rPr lang="it-IT" altLang="it-IT" sz="2800" dirty="0"/>
              <a:t>Pratica ambulatoriale </a:t>
            </a:r>
            <a:r>
              <a:rPr lang="it-IT" altLang="it-IT" sz="2800" dirty="0">
                <a:sym typeface="Symbol" panose="05050102010706020507" pitchFamily="18" charset="2"/>
              </a:rPr>
              <a:t>  </a:t>
            </a:r>
            <a:r>
              <a:rPr lang="it-IT" altLang="it-IT" sz="2800" dirty="0"/>
              <a:t>Reparti di degenza</a:t>
            </a:r>
          </a:p>
          <a:p>
            <a:pPr marL="268288" indent="-268288">
              <a:buFont typeface="Arial" panose="020B0604020202020204" pitchFamily="34" charset="0"/>
              <a:buChar char="•"/>
            </a:pPr>
            <a:r>
              <a:rPr lang="it-IT" altLang="it-IT" sz="2800" dirty="0"/>
              <a:t>Molte interazioni con altri specialisti </a:t>
            </a:r>
            <a:r>
              <a:rPr lang="it-IT" altLang="it-IT" sz="2800" dirty="0">
                <a:sym typeface="Symbol" panose="05050102010706020507" pitchFamily="18" charset="2"/>
              </a:rPr>
              <a:t>(ortopedico, oculista, dermatologo, ematologo, pneumologo, neurologo, ginecologo, ecc.)</a:t>
            </a:r>
            <a:endParaRPr lang="it-IT" altLang="it-IT" sz="2800" dirty="0"/>
          </a:p>
          <a:p>
            <a:pPr marL="268288" indent="-268288">
              <a:buFont typeface="Arial" panose="020B0604020202020204" pitchFamily="34" charset="0"/>
              <a:buChar char="•"/>
            </a:pPr>
            <a:r>
              <a:rPr lang="it-IT" altLang="it-IT" sz="2800" dirty="0"/>
              <a:t>Attività di ricerca</a:t>
            </a:r>
          </a:p>
        </p:txBody>
      </p:sp>
    </p:spTree>
    <p:extLst>
      <p:ext uri="{BB962C8B-B14F-4D97-AF65-F5344CB8AC3E}">
        <p14:creationId xmlns:p14="http://schemas.microsoft.com/office/powerpoint/2010/main" val="354934993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>
            <a:extLst>
              <a:ext uri="{FF2B5EF4-FFF2-40B4-BE49-F238E27FC236}">
                <a16:creationId xmlns:a16="http://schemas.microsoft.com/office/drawing/2014/main" id="{86FE1384-21C6-4D6D-83CC-7F6AC2004EB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it-IT" altLang="it-IT"/>
              <a:t>Cosa cura il Reumatologo ?</a:t>
            </a:r>
            <a:endParaRPr lang="it-IT" altLang="it-IT" dirty="0"/>
          </a:p>
        </p:txBody>
      </p:sp>
      <p:graphicFrame>
        <p:nvGraphicFramePr>
          <p:cNvPr id="6" name="Segnaposto contenuto 5">
            <a:extLst>
              <a:ext uri="{FF2B5EF4-FFF2-40B4-BE49-F238E27FC236}">
                <a16:creationId xmlns:a16="http://schemas.microsoft.com/office/drawing/2014/main" id="{FF3E9BEC-A3A7-460B-AC11-BCBACF47FAE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93376513"/>
              </p:ext>
            </p:extLst>
          </p:nvPr>
        </p:nvGraphicFramePr>
        <p:xfrm>
          <a:off x="511175" y="1271588"/>
          <a:ext cx="11166475" cy="4597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40900804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>
            <a:extLst>
              <a:ext uri="{FF2B5EF4-FFF2-40B4-BE49-F238E27FC236}">
                <a16:creationId xmlns:a16="http://schemas.microsoft.com/office/drawing/2014/main" id="{90AF010C-A85C-484E-BDF7-BCC1E3CA41E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it-IT" altLang="it-IT"/>
              <a:t>The good rheumatologist</a:t>
            </a:r>
            <a:endParaRPr lang="it-IT" altLang="it-IT" dirty="0"/>
          </a:p>
        </p:txBody>
      </p:sp>
      <p:sp>
        <p:nvSpPr>
          <p:cNvPr id="16387" name="Rectangle 3">
            <a:extLst>
              <a:ext uri="{FF2B5EF4-FFF2-40B4-BE49-F238E27FC236}">
                <a16:creationId xmlns:a16="http://schemas.microsoft.com/office/drawing/2014/main" id="{B900DB4F-3382-4497-A92B-BEC047E69F1B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it-IT" altLang="it-IT"/>
              <a:t>           </a:t>
            </a:r>
            <a:endParaRPr lang="it-IT" altLang="it-IT" dirty="0"/>
          </a:p>
        </p:txBody>
      </p:sp>
      <p:graphicFrame>
        <p:nvGraphicFramePr>
          <p:cNvPr id="19" name="Diagramma 18">
            <a:extLst>
              <a:ext uri="{FF2B5EF4-FFF2-40B4-BE49-F238E27FC236}">
                <a16:creationId xmlns:a16="http://schemas.microsoft.com/office/drawing/2014/main" id="{3BDC0740-F5F3-4515-8535-B0A0EF3E045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007803365"/>
              </p:ext>
            </p:extLst>
          </p:nvPr>
        </p:nvGraphicFramePr>
        <p:xfrm>
          <a:off x="2032000" y="719666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63400385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>
            <a:extLst>
              <a:ext uri="{FF2B5EF4-FFF2-40B4-BE49-F238E27FC236}">
                <a16:creationId xmlns:a16="http://schemas.microsoft.com/office/drawing/2014/main" id="{37A5A36D-88D4-4593-9C8B-100FF6A62DE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it-IT" altLang="it-IT"/>
              <a:t>Reumatologo: possibilità di impiego</a:t>
            </a:r>
          </a:p>
        </p:txBody>
      </p:sp>
      <p:graphicFrame>
        <p:nvGraphicFramePr>
          <p:cNvPr id="4" name="Diagramma 3">
            <a:extLst>
              <a:ext uri="{FF2B5EF4-FFF2-40B4-BE49-F238E27FC236}">
                <a16:creationId xmlns:a16="http://schemas.microsoft.com/office/drawing/2014/main" id="{7C649BBD-B638-444A-9EEC-6C6D3339C49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004310503"/>
              </p:ext>
            </p:extLst>
          </p:nvPr>
        </p:nvGraphicFramePr>
        <p:xfrm>
          <a:off x="2032000" y="1422400"/>
          <a:ext cx="8128000" cy="47159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35497209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>
            <a:extLst>
              <a:ext uri="{FF2B5EF4-FFF2-40B4-BE49-F238E27FC236}">
                <a16:creationId xmlns:a16="http://schemas.microsoft.com/office/drawing/2014/main" id="{8BE388BB-EF5B-49CE-9E40-DD28657B317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it-IT" altLang="it-IT" dirty="0"/>
              <a:t>Reumatismi: cosa sono ?</a:t>
            </a:r>
          </a:p>
        </p:txBody>
      </p:sp>
      <p:sp>
        <p:nvSpPr>
          <p:cNvPr id="18435" name="Rectangle 3">
            <a:extLst>
              <a:ext uri="{FF2B5EF4-FFF2-40B4-BE49-F238E27FC236}">
                <a16:creationId xmlns:a16="http://schemas.microsoft.com/office/drawing/2014/main" id="{05614CE2-BF35-4654-BEEC-90052DCAE2B9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it-IT" altLang="it-IT" sz="2800" dirty="0"/>
              <a:t>Malattie che si esprimono con segni o sintomi a carico dell’apparato locomotore (ossa, articolazioni, muscoli, tendini)</a:t>
            </a:r>
          </a:p>
        </p:txBody>
      </p:sp>
      <p:pic>
        <p:nvPicPr>
          <p:cNvPr id="18437" name="Picture 5" descr="anatomia">
            <a:extLst>
              <a:ext uri="{FF2B5EF4-FFF2-40B4-BE49-F238E27FC236}">
                <a16:creationId xmlns:a16="http://schemas.microsoft.com/office/drawing/2014/main" id="{B5A5C5B8-67E5-4F66-B462-9BEE6CD27F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30944" y="2179781"/>
            <a:ext cx="2066366" cy="31074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8" name="Rectangle 6">
            <a:extLst>
              <a:ext uri="{FF2B5EF4-FFF2-40B4-BE49-F238E27FC236}">
                <a16:creationId xmlns:a16="http://schemas.microsoft.com/office/drawing/2014/main" id="{4E9FD043-3D7E-40BF-9D8D-66124577CF7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63421" y="2461712"/>
            <a:ext cx="4403124" cy="24073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85750" indent="-28575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it-IT" altLang="it-IT" sz="2800" b="1" dirty="0">
                <a:solidFill>
                  <a:schemeClr val="accent6"/>
                </a:solidFill>
                <a:latin typeface="+mn-lt"/>
              </a:rPr>
              <a:t>Degenerativi</a:t>
            </a:r>
            <a:r>
              <a:rPr lang="it-IT" altLang="it-IT" sz="2800" dirty="0">
                <a:latin typeface="+mn-lt"/>
              </a:rPr>
              <a:t>	</a:t>
            </a:r>
          </a:p>
          <a:p>
            <a:pPr lvl="1" eaLnBrk="1" hangingPunct="1"/>
            <a:r>
              <a:rPr lang="it-IT" altLang="it-IT" sz="2400" dirty="0">
                <a:latin typeface="+mn-lt"/>
              </a:rPr>
              <a:t>(Artrosi, osteoporosi)</a:t>
            </a:r>
          </a:p>
          <a:p>
            <a:pPr eaLnBrk="1" hangingPunct="1"/>
            <a:r>
              <a:rPr lang="it-IT" altLang="it-IT" sz="2800" b="1" dirty="0">
                <a:solidFill>
                  <a:srgbClr val="FF0000"/>
                </a:solidFill>
                <a:latin typeface="+mn-lt"/>
              </a:rPr>
              <a:t>Infiammatori</a:t>
            </a:r>
            <a:r>
              <a:rPr lang="it-IT" altLang="it-IT" sz="2800" dirty="0">
                <a:latin typeface="+mn-lt"/>
              </a:rPr>
              <a:t>	</a:t>
            </a:r>
          </a:p>
          <a:p>
            <a:pPr lvl="1" eaLnBrk="1" hangingPunct="1"/>
            <a:r>
              <a:rPr lang="it-IT" altLang="it-IT" sz="2400" dirty="0">
                <a:latin typeface="+mn-lt"/>
              </a:rPr>
              <a:t>(Artrite, connettiviti)</a:t>
            </a: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A19051BD-638A-435D-B2BF-1F7A01D8D8F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0182" y="2311533"/>
            <a:ext cx="2469600" cy="255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143909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2">
            <a:extLst>
              <a:ext uri="{FF2B5EF4-FFF2-40B4-BE49-F238E27FC236}">
                <a16:creationId xmlns:a16="http://schemas.microsoft.com/office/drawing/2014/main" id="{95AA6FAE-0E5F-440F-AAC5-D6C7DA79FB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altLang="it-IT" dirty="0"/>
              <a:t>Reumatismi: cosa sono ?</a:t>
            </a:r>
            <a:endParaRPr lang="it-IT" dirty="0"/>
          </a:p>
        </p:txBody>
      </p:sp>
      <p:graphicFrame>
        <p:nvGraphicFramePr>
          <p:cNvPr id="4" name="Segnaposto contenuto 3">
            <a:extLst>
              <a:ext uri="{FF2B5EF4-FFF2-40B4-BE49-F238E27FC236}">
                <a16:creationId xmlns:a16="http://schemas.microsoft.com/office/drawing/2014/main" id="{2DB77AFA-5A1D-445F-A0AA-1924A6DEE68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64900495"/>
              </p:ext>
            </p:extLst>
          </p:nvPr>
        </p:nvGraphicFramePr>
        <p:xfrm>
          <a:off x="511175" y="1271588"/>
          <a:ext cx="11166475" cy="4597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99416682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>
            <a:extLst>
              <a:ext uri="{FF2B5EF4-FFF2-40B4-BE49-F238E27FC236}">
                <a16:creationId xmlns:a16="http://schemas.microsoft.com/office/drawing/2014/main" id="{B0920F93-7A9C-4DF4-903D-85268590307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it-IT" altLang="it-IT"/>
              <a:t>L’apparato muscolo-scheletrico</a:t>
            </a:r>
          </a:p>
        </p:txBody>
      </p:sp>
      <p:sp>
        <p:nvSpPr>
          <p:cNvPr id="20483" name="Rectangle 3">
            <a:extLst>
              <a:ext uri="{FF2B5EF4-FFF2-40B4-BE49-F238E27FC236}">
                <a16:creationId xmlns:a16="http://schemas.microsoft.com/office/drawing/2014/main" id="{E19885DA-0D9D-4981-B4BE-A71C7A44A66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altLang="it-IT" sz="2800" dirty="0"/>
              <a:t>Ossa</a:t>
            </a:r>
          </a:p>
          <a:p>
            <a:r>
              <a:rPr lang="it-IT" altLang="it-IT" sz="2800" dirty="0"/>
              <a:t>Muscoli</a:t>
            </a:r>
          </a:p>
          <a:p>
            <a:r>
              <a:rPr lang="it-IT" altLang="it-IT" sz="2800" dirty="0"/>
              <a:t>Tendini</a:t>
            </a:r>
          </a:p>
          <a:p>
            <a:r>
              <a:rPr lang="it-IT" altLang="it-IT" sz="2800" dirty="0"/>
              <a:t>Articolazioni</a:t>
            </a:r>
          </a:p>
          <a:p>
            <a:pPr lvl="1"/>
            <a:r>
              <a:rPr lang="it-IT" altLang="it-IT" sz="2400" dirty="0"/>
              <a:t>Cartilagine</a:t>
            </a:r>
          </a:p>
          <a:p>
            <a:pPr lvl="1"/>
            <a:r>
              <a:rPr lang="it-IT" altLang="it-IT" sz="2400" dirty="0"/>
              <a:t>Membrana sinoviale</a:t>
            </a:r>
          </a:p>
          <a:p>
            <a:pPr lvl="1"/>
            <a:r>
              <a:rPr lang="it-IT" altLang="it-IT" sz="2400" dirty="0"/>
              <a:t>Osso sub-condrale</a:t>
            </a:r>
          </a:p>
          <a:p>
            <a:pPr lvl="1"/>
            <a:r>
              <a:rPr lang="it-IT" altLang="it-IT" sz="2400" dirty="0"/>
              <a:t>Capsula articolare</a:t>
            </a:r>
            <a:endParaRPr lang="it-IT" altLang="it-IT" dirty="0"/>
          </a:p>
        </p:txBody>
      </p:sp>
    </p:spTree>
    <p:extLst>
      <p:ext uri="{BB962C8B-B14F-4D97-AF65-F5344CB8AC3E}">
        <p14:creationId xmlns:p14="http://schemas.microsoft.com/office/powerpoint/2010/main" val="32536593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olo 1">
            <a:extLst>
              <a:ext uri="{FF2B5EF4-FFF2-40B4-BE49-F238E27FC236}">
                <a16:creationId xmlns:a16="http://schemas.microsoft.com/office/drawing/2014/main" id="{F622FEC9-9B41-483D-A629-6AC7A99235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altLang="it-IT" sz="4000"/>
              <a:t>Corso integrato : malattie dell’apparato osteoarticolare</a:t>
            </a:r>
          </a:p>
        </p:txBody>
      </p:sp>
      <p:sp>
        <p:nvSpPr>
          <p:cNvPr id="3075" name="Rettangolo 4">
            <a:extLst>
              <a:ext uri="{FF2B5EF4-FFF2-40B4-BE49-F238E27FC236}">
                <a16:creationId xmlns:a16="http://schemas.microsoft.com/office/drawing/2014/main" id="{796D9B6D-426F-4A46-BA48-45F4B682992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71700" y="4941888"/>
            <a:ext cx="7848600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2400"/>
              <a:t>B2 = Fisiopatologia, metodologia clinica, propedeutica clinica e sistematica medico-chirurgica</a:t>
            </a:r>
          </a:p>
        </p:txBody>
      </p:sp>
      <p:grpSp>
        <p:nvGrpSpPr>
          <p:cNvPr id="3076" name="Gruppo 10">
            <a:extLst>
              <a:ext uri="{FF2B5EF4-FFF2-40B4-BE49-F238E27FC236}">
                <a16:creationId xmlns:a16="http://schemas.microsoft.com/office/drawing/2014/main" id="{2C507648-838C-4EDF-86B4-12B17B8910E4}"/>
              </a:ext>
            </a:extLst>
          </p:cNvPr>
          <p:cNvGrpSpPr>
            <a:grpSpLocks/>
          </p:cNvGrpSpPr>
          <p:nvPr/>
        </p:nvGrpSpPr>
        <p:grpSpPr bwMode="auto">
          <a:xfrm>
            <a:off x="1524000" y="2152650"/>
            <a:ext cx="9144000" cy="2571750"/>
            <a:chOff x="0" y="2153195"/>
            <a:chExt cx="9252520" cy="2571949"/>
          </a:xfrm>
        </p:grpSpPr>
        <p:pic>
          <p:nvPicPr>
            <p:cNvPr id="3078" name="Picture 2">
              <a:extLst>
                <a:ext uri="{FF2B5EF4-FFF2-40B4-BE49-F238E27FC236}">
                  <a16:creationId xmlns:a16="http://schemas.microsoft.com/office/drawing/2014/main" id="{3F22B6C6-9D3A-4493-A57C-1DBF5159BAD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76382"/>
            <a:stretch>
              <a:fillRect/>
            </a:stretch>
          </p:blipFill>
          <p:spPr bwMode="auto">
            <a:xfrm>
              <a:off x="0" y="2153195"/>
              <a:ext cx="9252520" cy="113178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079" name="Picture 2">
              <a:extLst>
                <a:ext uri="{FF2B5EF4-FFF2-40B4-BE49-F238E27FC236}">
                  <a16:creationId xmlns:a16="http://schemas.microsoft.com/office/drawing/2014/main" id="{0CE4CE6D-F198-493E-A007-8FCA159CAF5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9502"/>
            <a:stretch>
              <a:fillRect/>
            </a:stretch>
          </p:blipFill>
          <p:spPr bwMode="auto">
            <a:xfrm>
              <a:off x="0" y="3263705"/>
              <a:ext cx="9252520" cy="146143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cxnSp>
          <p:nvCxnSpPr>
            <p:cNvPr id="9" name="Connettore 1 8">
              <a:extLst>
                <a:ext uri="{FF2B5EF4-FFF2-40B4-BE49-F238E27FC236}">
                  <a16:creationId xmlns:a16="http://schemas.microsoft.com/office/drawing/2014/main" id="{C68DA871-43C8-47F8-B50D-EFEB874DB61F}"/>
                </a:ext>
              </a:extLst>
            </p:cNvPr>
            <p:cNvCxnSpPr/>
            <p:nvPr/>
          </p:nvCxnSpPr>
          <p:spPr>
            <a:xfrm>
              <a:off x="118869" y="3261356"/>
              <a:ext cx="9001931" cy="1588"/>
            </a:xfrm>
            <a:prstGeom prst="line">
              <a:avLst/>
            </a:prstGeom>
            <a:ln w="381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3077" name="Picture 3">
            <a:extLst>
              <a:ext uri="{FF2B5EF4-FFF2-40B4-BE49-F238E27FC236}">
                <a16:creationId xmlns:a16="http://schemas.microsoft.com/office/drawing/2014/main" id="{043772D4-A0F0-4A6A-BC0F-9B5C3550E6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200" b="61757"/>
          <a:stretch>
            <a:fillRect/>
          </a:stretch>
        </p:blipFill>
        <p:spPr bwMode="auto">
          <a:xfrm>
            <a:off x="1524000" y="2316163"/>
            <a:ext cx="9144000" cy="665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2087651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C:\Documenti\Immagini\Schemi base\diartrosi.JPG">
            <a:extLst>
              <a:ext uri="{FF2B5EF4-FFF2-40B4-BE49-F238E27FC236}">
                <a16:creationId xmlns:a16="http://schemas.microsoft.com/office/drawing/2014/main" id="{1076FEC8-6443-4EDB-93D3-608183673D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304800"/>
            <a:ext cx="4370388" cy="617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7" name="Text Box 3">
            <a:extLst>
              <a:ext uri="{FF2B5EF4-FFF2-40B4-BE49-F238E27FC236}">
                <a16:creationId xmlns:a16="http://schemas.microsoft.com/office/drawing/2014/main" id="{BB5568D7-B560-4373-9DA5-87D38383603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65325" y="1111250"/>
            <a:ext cx="2749550" cy="283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3600" b="1" dirty="0"/>
              <a:t>Articolazioni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it-IT" altLang="it-IT" sz="3600" b="1" dirty="0"/>
          </a:p>
          <a:p>
            <a:pPr eaLnBrk="1" hangingPunct="1">
              <a:spcBef>
                <a:spcPct val="0"/>
              </a:spcBef>
              <a:buFontTx/>
              <a:buChar char="-"/>
            </a:pPr>
            <a:r>
              <a:rPr lang="it-IT" altLang="it-IT" sz="3600" b="1" dirty="0"/>
              <a:t>Fibrose</a:t>
            </a:r>
          </a:p>
          <a:p>
            <a:pPr eaLnBrk="1" hangingPunct="1">
              <a:spcBef>
                <a:spcPct val="0"/>
              </a:spcBef>
              <a:buFontTx/>
              <a:buChar char="-"/>
            </a:pPr>
            <a:r>
              <a:rPr lang="it-IT" altLang="it-IT" sz="3600" b="1" dirty="0"/>
              <a:t>Cartilaginee</a:t>
            </a:r>
          </a:p>
          <a:p>
            <a:pPr eaLnBrk="1" hangingPunct="1">
              <a:spcBef>
                <a:spcPct val="0"/>
              </a:spcBef>
              <a:buFontTx/>
              <a:buChar char="-"/>
            </a:pPr>
            <a:r>
              <a:rPr lang="it-IT" altLang="it-IT" sz="3600" b="1" dirty="0"/>
              <a:t>Sinoviali</a:t>
            </a:r>
          </a:p>
        </p:txBody>
      </p:sp>
    </p:spTree>
    <p:extLst>
      <p:ext uri="{BB962C8B-B14F-4D97-AF65-F5344CB8AC3E}">
        <p14:creationId xmlns:p14="http://schemas.microsoft.com/office/powerpoint/2010/main" val="69303161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>
            <a:extLst>
              <a:ext uri="{FF2B5EF4-FFF2-40B4-BE49-F238E27FC236}">
                <a16:creationId xmlns:a16="http://schemas.microsoft.com/office/drawing/2014/main" id="{4A24688C-D18B-45E7-A0F5-99CBEC31647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it-IT" altLang="it-IT"/>
              <a:t>Malattie reumatiche: diffusione</a:t>
            </a:r>
          </a:p>
        </p:txBody>
      </p:sp>
      <p:sp>
        <p:nvSpPr>
          <p:cNvPr id="22531" name="Rectangle 3">
            <a:extLst>
              <a:ext uri="{FF2B5EF4-FFF2-40B4-BE49-F238E27FC236}">
                <a16:creationId xmlns:a16="http://schemas.microsoft.com/office/drawing/2014/main" id="{7C58C900-27CD-40E3-9AB2-4AA1C4B3A1D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268288" indent="-268288">
              <a:buFont typeface="Arial" panose="020B0604020202020204" pitchFamily="34" charset="0"/>
              <a:buChar char="•"/>
            </a:pPr>
            <a:r>
              <a:rPr lang="it-IT" altLang="it-IT" sz="2800" dirty="0"/>
              <a:t>20-30% delle visite ambulatoriali M.M.G.</a:t>
            </a:r>
          </a:p>
          <a:p>
            <a:pPr marL="268288" indent="-268288">
              <a:buFont typeface="Arial" panose="020B0604020202020204" pitchFamily="34" charset="0"/>
              <a:buChar char="•"/>
            </a:pPr>
            <a:r>
              <a:rPr lang="it-IT" altLang="it-IT" sz="2800" dirty="0"/>
              <a:t>10-20% della popolazione (Italia: 5 milioni pazienti)</a:t>
            </a:r>
          </a:p>
          <a:p>
            <a:pPr marL="268288" indent="-268288">
              <a:buFont typeface="Arial" panose="020B0604020202020204" pitchFamily="34" charset="0"/>
              <a:buChar char="•"/>
            </a:pPr>
            <a:r>
              <a:rPr lang="it-IT" altLang="it-IT" sz="2800" dirty="0"/>
              <a:t>Più comune causa di assenza dal lavoro</a:t>
            </a:r>
          </a:p>
          <a:p>
            <a:pPr marL="268288" indent="-268288">
              <a:buFont typeface="Arial" panose="020B0604020202020204" pitchFamily="34" charset="0"/>
              <a:buChar char="•"/>
            </a:pPr>
            <a:r>
              <a:rPr lang="it-IT" altLang="it-IT" sz="2800" dirty="0"/>
              <a:t>Costi sociali notevoli</a:t>
            </a:r>
          </a:p>
          <a:p>
            <a:pPr marL="268288" indent="-268288">
              <a:buFont typeface="Arial" panose="020B0604020202020204" pitchFamily="34" charset="0"/>
              <a:buChar char="•"/>
            </a:pPr>
            <a:r>
              <a:rPr lang="it-IT" altLang="it-IT" sz="2800" dirty="0"/>
              <a:t>Approccio e trattamento ancora inadeguato</a:t>
            </a:r>
          </a:p>
          <a:p>
            <a:pPr marL="268288" indent="-268288">
              <a:buFont typeface="Arial" panose="020B0604020202020204" pitchFamily="34" charset="0"/>
              <a:buChar char="•"/>
            </a:pPr>
            <a:r>
              <a:rPr lang="it-IT" altLang="it-IT" sz="2800" dirty="0"/>
              <a:t>Sintomi dell’apparato muscolo-scheletrico spesso trascurati</a:t>
            </a:r>
          </a:p>
          <a:p>
            <a:pPr marL="268288" indent="-268288">
              <a:buFont typeface="Arial" panose="020B0604020202020204" pitchFamily="34" charset="0"/>
              <a:buChar char="•"/>
            </a:pPr>
            <a:r>
              <a:rPr lang="it-IT" altLang="it-IT" sz="2800" dirty="0"/>
              <a:t>Persistono molti pregiudizi</a:t>
            </a:r>
          </a:p>
        </p:txBody>
      </p:sp>
    </p:spTree>
    <p:extLst>
      <p:ext uri="{BB962C8B-B14F-4D97-AF65-F5344CB8AC3E}">
        <p14:creationId xmlns:p14="http://schemas.microsoft.com/office/powerpoint/2010/main" val="410038264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>
            <a:extLst>
              <a:ext uri="{FF2B5EF4-FFF2-40B4-BE49-F238E27FC236}">
                <a16:creationId xmlns:a16="http://schemas.microsoft.com/office/drawing/2014/main" id="{ED500989-1994-4675-BF07-A77EB888442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t-IT" altLang="it-IT"/>
              <a:t>Reumatologia: miti e pregiudizi</a:t>
            </a:r>
          </a:p>
        </p:txBody>
      </p:sp>
      <p:sp>
        <p:nvSpPr>
          <p:cNvPr id="23555" name="Rectangle 3">
            <a:extLst>
              <a:ext uri="{FF2B5EF4-FFF2-40B4-BE49-F238E27FC236}">
                <a16:creationId xmlns:a16="http://schemas.microsoft.com/office/drawing/2014/main" id="{ECD0DC3A-95C6-4E73-BD20-9B59B569933F}"/>
              </a:ext>
            </a:extLst>
          </p:cNvPr>
          <p:cNvSpPr>
            <a:spLocks noGrp="1" noChangeArrowheads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268288" indent="-268288">
              <a:buFont typeface="Arial" panose="020B0604020202020204" pitchFamily="34" charset="0"/>
              <a:buChar char="•"/>
            </a:pPr>
            <a:r>
              <a:rPr lang="it-IT" altLang="it-IT" sz="2800" dirty="0"/>
              <a:t>malattie del vecchio</a:t>
            </a:r>
          </a:p>
          <a:p>
            <a:pPr marL="268288" indent="-268288">
              <a:buFont typeface="Arial" panose="020B0604020202020204" pitchFamily="34" charset="0"/>
              <a:buChar char="•"/>
            </a:pPr>
            <a:r>
              <a:rPr lang="it-IT" altLang="it-IT" sz="2800" dirty="0"/>
              <a:t>clima  (umidità; caldo/freddo)</a:t>
            </a:r>
          </a:p>
          <a:p>
            <a:pPr marL="268288" indent="-268288">
              <a:buFont typeface="Arial" panose="020B0604020202020204" pitchFamily="34" charset="0"/>
              <a:buChar char="•"/>
            </a:pPr>
            <a:r>
              <a:rPr lang="it-IT" altLang="it-IT" sz="2800" dirty="0"/>
              <a:t>malattie croniche per le quali non vi è nulla da fare</a:t>
            </a:r>
          </a:p>
          <a:p>
            <a:pPr marL="268288" indent="-268288">
              <a:buFont typeface="Arial" panose="020B0604020202020204" pitchFamily="34" charset="0"/>
              <a:buChar char="•"/>
            </a:pPr>
            <a:r>
              <a:rPr lang="it-IT" altLang="it-IT" sz="2800" dirty="0"/>
              <a:t>“semel </a:t>
            </a:r>
            <a:r>
              <a:rPr lang="it-IT" altLang="it-IT" sz="2800" dirty="0" err="1"/>
              <a:t>rheumaticus</a:t>
            </a:r>
            <a:r>
              <a:rPr lang="it-IT" altLang="it-IT" sz="2800" dirty="0"/>
              <a:t>, </a:t>
            </a:r>
            <a:r>
              <a:rPr lang="it-IT" altLang="it-IT" sz="2800" dirty="0" err="1"/>
              <a:t>semper</a:t>
            </a:r>
            <a:r>
              <a:rPr lang="it-IT" altLang="it-IT" sz="2800" dirty="0"/>
              <a:t> </a:t>
            </a:r>
            <a:r>
              <a:rPr lang="it-IT" altLang="it-IT" sz="2800" dirty="0" err="1"/>
              <a:t>rheumaticus</a:t>
            </a:r>
            <a:r>
              <a:rPr lang="it-IT" altLang="it-IT" sz="2800" dirty="0"/>
              <a:t>”</a:t>
            </a:r>
          </a:p>
          <a:p>
            <a:pPr marL="268288" indent="-268288">
              <a:buFont typeface="Arial" panose="020B0604020202020204" pitchFamily="34" charset="0"/>
              <a:buChar char="•"/>
            </a:pPr>
            <a:r>
              <a:rPr lang="it-IT" altLang="it-IT" sz="2800" dirty="0"/>
              <a:t>farmaci sempre e comunque dannosi</a:t>
            </a:r>
          </a:p>
        </p:txBody>
      </p:sp>
      <p:pic>
        <p:nvPicPr>
          <p:cNvPr id="5" name="Picture 2" descr="Risultati immagini per myth and reality">
            <a:extLst>
              <a:ext uri="{FF2B5EF4-FFF2-40B4-BE49-F238E27FC236}">
                <a16:creationId xmlns:a16="http://schemas.microsoft.com/office/drawing/2014/main" id="{51261CC7-E210-4894-9603-BD0BB9881DA8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376" r="19753" b="1"/>
          <a:stretch/>
        </p:blipFill>
        <p:spPr bwMode="auto">
          <a:xfrm>
            <a:off x="7082811" y="1371600"/>
            <a:ext cx="3730266" cy="4497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4640458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>
            <a:extLst>
              <a:ext uri="{FF2B5EF4-FFF2-40B4-BE49-F238E27FC236}">
                <a16:creationId xmlns:a16="http://schemas.microsoft.com/office/drawing/2014/main" id="{67D8FFC9-E7CD-4063-BAB4-91EABFCEC76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altLang="it-IT" dirty="0"/>
              <a:t>Malattie reumatiche: epidemiologia (ISTAT)</a:t>
            </a:r>
          </a:p>
        </p:txBody>
      </p:sp>
      <p:sp>
        <p:nvSpPr>
          <p:cNvPr id="24579" name="Rectangle 3">
            <a:extLst>
              <a:ext uri="{FF2B5EF4-FFF2-40B4-BE49-F238E27FC236}">
                <a16:creationId xmlns:a16="http://schemas.microsoft.com/office/drawing/2014/main" id="{FF63AE36-0FEE-49DF-8C58-8D86F1143C92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it-IT" altLang="it-IT" sz="2400" dirty="0"/>
              <a:t>Artrosi			70%	3.900.000</a:t>
            </a:r>
          </a:p>
          <a:p>
            <a:r>
              <a:rPr lang="it-IT" altLang="it-IT" sz="2400" dirty="0" err="1"/>
              <a:t>Reum</a:t>
            </a:r>
            <a:r>
              <a:rPr lang="it-IT" altLang="it-IT" sz="2400" dirty="0"/>
              <a:t>. extra-articolari	13%	700.000</a:t>
            </a:r>
          </a:p>
          <a:p>
            <a:r>
              <a:rPr lang="it-IT" altLang="it-IT" sz="2400" dirty="0" err="1"/>
              <a:t>Reum</a:t>
            </a:r>
            <a:r>
              <a:rPr lang="it-IT" altLang="it-IT" sz="2400" dirty="0"/>
              <a:t>. </a:t>
            </a:r>
            <a:r>
              <a:rPr lang="it-IT" altLang="it-IT" sz="2400" dirty="0" err="1"/>
              <a:t>infiamm.cronici</a:t>
            </a:r>
            <a:r>
              <a:rPr lang="it-IT" altLang="it-IT" sz="2400" dirty="0"/>
              <a:t> 	12%	600.000</a:t>
            </a:r>
          </a:p>
          <a:p>
            <a:r>
              <a:rPr lang="it-IT" altLang="it-IT" sz="2400" dirty="0"/>
              <a:t>Artriti microcristalline	2%	100.000</a:t>
            </a:r>
          </a:p>
          <a:p>
            <a:r>
              <a:rPr lang="it-IT" altLang="it-IT" sz="2400" dirty="0"/>
              <a:t>Connettiviti               		0.5%	30.000</a:t>
            </a:r>
          </a:p>
          <a:p>
            <a:r>
              <a:rPr lang="it-IT" altLang="it-IT" sz="2400" dirty="0"/>
              <a:t>Altre malattie			2.5%	130.000</a:t>
            </a:r>
          </a:p>
          <a:p>
            <a:endParaRPr lang="it-IT" altLang="it-IT" sz="2400" dirty="0"/>
          </a:p>
          <a:p>
            <a:r>
              <a:rPr lang="it-IT" altLang="it-IT" sz="2400" dirty="0"/>
              <a:t>Totale				100%	&gt; 5.000.000 </a:t>
            </a:r>
          </a:p>
          <a:p>
            <a:endParaRPr lang="it-IT" altLang="it-IT" dirty="0"/>
          </a:p>
        </p:txBody>
      </p:sp>
      <p:cxnSp>
        <p:nvCxnSpPr>
          <p:cNvPr id="5" name="Connettore diritto 4">
            <a:extLst>
              <a:ext uri="{FF2B5EF4-FFF2-40B4-BE49-F238E27FC236}">
                <a16:creationId xmlns:a16="http://schemas.microsoft.com/office/drawing/2014/main" id="{8AE6525B-6C48-494D-8DA6-67F55E4E1AE7}"/>
              </a:ext>
            </a:extLst>
          </p:cNvPr>
          <p:cNvCxnSpPr/>
          <p:nvPr/>
        </p:nvCxnSpPr>
        <p:spPr>
          <a:xfrm>
            <a:off x="609600" y="4498109"/>
            <a:ext cx="61976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3936244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>
            <a:extLst>
              <a:ext uri="{FF2B5EF4-FFF2-40B4-BE49-F238E27FC236}">
                <a16:creationId xmlns:a16="http://schemas.microsoft.com/office/drawing/2014/main" id="{80C101D5-9311-4356-8C33-8684D54B957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it-IT" altLang="it-IT"/>
              <a:t>Recenti progressi della Reumatologia</a:t>
            </a:r>
          </a:p>
        </p:txBody>
      </p:sp>
      <p:sp>
        <p:nvSpPr>
          <p:cNvPr id="25603" name="Rectangle 3">
            <a:extLst>
              <a:ext uri="{FF2B5EF4-FFF2-40B4-BE49-F238E27FC236}">
                <a16:creationId xmlns:a16="http://schemas.microsoft.com/office/drawing/2014/main" id="{05D27286-E214-4549-A9D7-9477DD747E22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60363" indent="-360363">
              <a:buFont typeface="Arial" panose="020B0604020202020204" pitchFamily="34" charset="0"/>
              <a:buChar char="•"/>
            </a:pPr>
            <a:r>
              <a:rPr lang="it-IT" altLang="it-IT" sz="2800" dirty="0"/>
              <a:t>Migliore conoscenza dei meccanismi patogenetici delle varie malattie </a:t>
            </a:r>
          </a:p>
          <a:p>
            <a:pPr marL="360363" indent="-360363">
              <a:buFont typeface="Arial" panose="020B0604020202020204" pitchFamily="34" charset="0"/>
              <a:buChar char="•"/>
            </a:pPr>
            <a:r>
              <a:rPr lang="it-IT" altLang="it-IT" sz="2800" dirty="0"/>
              <a:t>Migliori possibilità diagnostiche   (laboratorio, indagini strumentali)</a:t>
            </a:r>
          </a:p>
          <a:p>
            <a:pPr marL="360363" indent="-360363">
              <a:buFont typeface="Arial" panose="020B0604020202020204" pitchFamily="34" charset="0"/>
              <a:buChar char="•"/>
            </a:pPr>
            <a:r>
              <a:rPr lang="it-IT" altLang="it-IT" sz="2800" dirty="0"/>
              <a:t>Notevole sviluppo della </a:t>
            </a:r>
            <a:r>
              <a:rPr lang="it-IT" altLang="it-IT" sz="2800" dirty="0" err="1"/>
              <a:t>clinimetria</a:t>
            </a:r>
            <a:endParaRPr lang="it-IT" altLang="it-IT" sz="2800" dirty="0"/>
          </a:p>
          <a:p>
            <a:pPr marL="360363" indent="-360363">
              <a:buFont typeface="Arial" panose="020B0604020202020204" pitchFamily="34" charset="0"/>
              <a:buChar char="•"/>
            </a:pPr>
            <a:r>
              <a:rPr lang="it-IT" altLang="it-IT" sz="2800" dirty="0"/>
              <a:t>Migliore capacità di predire l’evoluzione e stabilire la gravità della malattia</a:t>
            </a:r>
          </a:p>
          <a:p>
            <a:pPr marL="360363" indent="-360363">
              <a:buFont typeface="Arial" panose="020B0604020202020204" pitchFamily="34" charset="0"/>
              <a:buChar char="•"/>
            </a:pPr>
            <a:r>
              <a:rPr lang="it-IT" altLang="it-IT" sz="2800" dirty="0"/>
              <a:t>Migliorata capacità di fare diagnosi precoce</a:t>
            </a:r>
          </a:p>
          <a:p>
            <a:pPr marL="360363" indent="-360363">
              <a:buFont typeface="Arial" panose="020B0604020202020204" pitchFamily="34" charset="0"/>
              <a:buChar char="•"/>
            </a:pPr>
            <a:r>
              <a:rPr lang="it-IT" altLang="it-IT" sz="2800" dirty="0"/>
              <a:t>Nuovi e potenti farmaci</a:t>
            </a:r>
          </a:p>
        </p:txBody>
      </p:sp>
    </p:spTree>
    <p:extLst>
      <p:ext uri="{BB962C8B-B14F-4D97-AF65-F5344CB8AC3E}">
        <p14:creationId xmlns:p14="http://schemas.microsoft.com/office/powerpoint/2010/main" val="147016702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>
            <a:extLst>
              <a:ext uri="{FF2B5EF4-FFF2-40B4-BE49-F238E27FC236}">
                <a16:creationId xmlns:a16="http://schemas.microsoft.com/office/drawing/2014/main" id="{2D27FF6B-8B57-4D0F-96B9-5DF98F64534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it-IT" altLang="it-IT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1AB789DF-C6B9-4A88-AF27-FD104677F6A4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br>
              <a:rPr lang="it-IT" altLang="it-IT" dirty="0"/>
            </a:br>
            <a:br>
              <a:rPr lang="it-IT" altLang="it-IT" dirty="0"/>
            </a:br>
            <a:r>
              <a:rPr lang="it-IT" altLang="it-IT" sz="3600" dirty="0"/>
              <a:t>Maggiore attenzione </a:t>
            </a:r>
            <a:br>
              <a:rPr lang="it-IT" altLang="it-IT" sz="3600" dirty="0"/>
            </a:br>
            <a:r>
              <a:rPr lang="it-IT" altLang="it-IT" sz="3600" dirty="0"/>
              <a:t>alla </a:t>
            </a:r>
            <a:br>
              <a:rPr lang="it-IT" altLang="it-IT" sz="3600" dirty="0"/>
            </a:br>
            <a:r>
              <a:rPr lang="it-IT" altLang="it-IT" sz="3600" dirty="0"/>
              <a:t>qualità della vita del paziente!</a:t>
            </a:r>
            <a:endParaRPr lang="it-IT" dirty="0"/>
          </a:p>
        </p:txBody>
      </p:sp>
      <p:pic>
        <p:nvPicPr>
          <p:cNvPr id="50178" name="Picture 2" descr="https://www.healthline.com/hlcmsresource/images/00_Diabetes-Mine/Post-Specific-Art/PRO%20Patient%20Reported%20Outcomes.jpg">
            <a:extLst>
              <a:ext uri="{FF2B5EF4-FFF2-40B4-BE49-F238E27FC236}">
                <a16:creationId xmlns:a16="http://schemas.microsoft.com/office/drawing/2014/main" id="{A4DF270F-109B-4EA0-AD5E-BEF48FFDE260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3482" y="1371600"/>
            <a:ext cx="2968924" cy="4497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3543465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>
            <a:extLst>
              <a:ext uri="{FF2B5EF4-FFF2-40B4-BE49-F238E27FC236}">
                <a16:creationId xmlns:a16="http://schemas.microsoft.com/office/drawing/2014/main" id="{987296C3-1170-4F65-A3A2-6145692AE2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altLang="it-IT"/>
              <a:t>Caratteristiche delle malattie reumatiche</a:t>
            </a:r>
            <a:endParaRPr lang="it-IT" dirty="0"/>
          </a:p>
        </p:txBody>
      </p:sp>
      <p:graphicFrame>
        <p:nvGraphicFramePr>
          <p:cNvPr id="8" name="Segnaposto contenuto 7">
            <a:extLst>
              <a:ext uri="{FF2B5EF4-FFF2-40B4-BE49-F238E27FC236}">
                <a16:creationId xmlns:a16="http://schemas.microsoft.com/office/drawing/2014/main" id="{B9C79966-94FA-4024-A3F5-C6E7286941C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38820703"/>
              </p:ext>
            </p:extLst>
          </p:nvPr>
        </p:nvGraphicFramePr>
        <p:xfrm>
          <a:off x="511175" y="1271588"/>
          <a:ext cx="11166475" cy="4597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53723208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104B320-CD90-4EC9-BE40-BA95BF4DC2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graphicFrame>
        <p:nvGraphicFramePr>
          <p:cNvPr id="4" name="Segnaposto contenuto 3">
            <a:extLst>
              <a:ext uri="{FF2B5EF4-FFF2-40B4-BE49-F238E27FC236}">
                <a16:creationId xmlns:a16="http://schemas.microsoft.com/office/drawing/2014/main" id="{FC707B86-AE10-42F9-98E0-8A363C144B7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91541792"/>
              </p:ext>
            </p:extLst>
          </p:nvPr>
        </p:nvGraphicFramePr>
        <p:xfrm>
          <a:off x="511175" y="1271588"/>
          <a:ext cx="11166475" cy="4597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629804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2">
            <a:extLst>
              <a:ext uri="{FF2B5EF4-FFF2-40B4-BE49-F238E27FC236}">
                <a16:creationId xmlns:a16="http://schemas.microsoft.com/office/drawing/2014/main" id="{46AC6A6B-D9CF-49ED-9406-EAD8C19111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altLang="it-IT" dirty="0"/>
              <a:t>Malattie reumatiche: invalidità</a:t>
            </a:r>
            <a:endParaRPr lang="it-IT" dirty="0"/>
          </a:p>
        </p:txBody>
      </p:sp>
      <p:sp>
        <p:nvSpPr>
          <p:cNvPr id="29699" name="Rectangle 3">
            <a:extLst>
              <a:ext uri="{FF2B5EF4-FFF2-40B4-BE49-F238E27FC236}">
                <a16:creationId xmlns:a16="http://schemas.microsoft.com/office/drawing/2014/main" id="{89034573-7F07-4FD9-A1FB-482FC4BE0CE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altLang="it-IT" sz="2800" dirty="0" err="1"/>
              <a:t>Impairment</a:t>
            </a:r>
            <a:r>
              <a:rPr lang="it-IT" altLang="it-IT" sz="2800" dirty="0"/>
              <a:t>: </a:t>
            </a:r>
          </a:p>
          <a:p>
            <a:pPr lvl="1"/>
            <a:r>
              <a:rPr lang="it-IT" altLang="it-IT" sz="2400" dirty="0"/>
              <a:t>menomazione fisica (danno  provocato dalla malattia) </a:t>
            </a:r>
          </a:p>
          <a:p>
            <a:endParaRPr lang="it-IT" altLang="it-IT" sz="2800" dirty="0"/>
          </a:p>
          <a:p>
            <a:r>
              <a:rPr lang="it-IT" altLang="it-IT" sz="2800" dirty="0" err="1"/>
              <a:t>Disability</a:t>
            </a:r>
            <a:r>
              <a:rPr lang="it-IT" altLang="it-IT" sz="2800" dirty="0"/>
              <a:t>: </a:t>
            </a:r>
          </a:p>
          <a:p>
            <a:pPr lvl="1"/>
            <a:r>
              <a:rPr lang="it-IT" altLang="it-IT" sz="2400" dirty="0"/>
              <a:t>conseguenze sulle attività quotidiane (lavarsi, vestirsi, ecc.)</a:t>
            </a:r>
          </a:p>
          <a:p>
            <a:endParaRPr lang="it-IT" altLang="it-IT" sz="2800" dirty="0"/>
          </a:p>
          <a:p>
            <a:r>
              <a:rPr lang="it-IT" altLang="it-IT" sz="2800" dirty="0"/>
              <a:t>Handicap: </a:t>
            </a:r>
          </a:p>
          <a:p>
            <a:pPr lvl="1"/>
            <a:r>
              <a:rPr lang="it-IT" altLang="it-IT" sz="2400" dirty="0"/>
              <a:t>limitazione nello svolgimento di una attività normale per gli individui di pari età (realtà del paziente)</a:t>
            </a:r>
          </a:p>
          <a:p>
            <a:endParaRPr lang="it-IT" altLang="it-IT" dirty="0"/>
          </a:p>
          <a:p>
            <a:endParaRPr lang="it-IT" altLang="it-IT" dirty="0"/>
          </a:p>
        </p:txBody>
      </p:sp>
    </p:spTree>
    <p:extLst>
      <p:ext uri="{BB962C8B-B14F-4D97-AF65-F5344CB8AC3E}">
        <p14:creationId xmlns:p14="http://schemas.microsoft.com/office/powerpoint/2010/main" val="207547253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magine 6">
            <a:extLst>
              <a:ext uri="{FF2B5EF4-FFF2-40B4-BE49-F238E27FC236}">
                <a16:creationId xmlns:a16="http://schemas.microsoft.com/office/drawing/2014/main" id="{8B5F191B-2173-43B9-94AD-F2C60C8307A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06252" y="28761"/>
            <a:ext cx="7892203" cy="61131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6831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Marcello Govoni\AppData\Local\Microsoft\Windows\INetCache\IE\C23734OG\Copertina Perricone.jpg">
            <a:extLst>
              <a:ext uri="{FF2B5EF4-FFF2-40B4-BE49-F238E27FC236}">
                <a16:creationId xmlns:a16="http://schemas.microsoft.com/office/drawing/2014/main" id="{48C9C7C8-EE31-45B6-B3D2-AD292DA153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89098" y="1151852"/>
            <a:ext cx="2232025" cy="3224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AutoShape 4" descr="Risultati immagini per core curriculum reumatologia pdf">
            <a:extLst>
              <a:ext uri="{FF2B5EF4-FFF2-40B4-BE49-F238E27FC236}">
                <a16:creationId xmlns:a16="http://schemas.microsoft.com/office/drawing/2014/main" id="{D2ABEB86-6B00-4B2B-9976-DD1AC815A8E5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524000" y="-1825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it-IT" altLang="it-IT" sz="2400"/>
          </a:p>
        </p:txBody>
      </p:sp>
      <p:sp>
        <p:nvSpPr>
          <p:cNvPr id="4100" name="AutoShape 6" descr="Risultati immagini per core curriculum reumatologia pdf">
            <a:extLst>
              <a:ext uri="{FF2B5EF4-FFF2-40B4-BE49-F238E27FC236}">
                <a16:creationId xmlns:a16="http://schemas.microsoft.com/office/drawing/2014/main" id="{7CA1A1E1-313D-45DA-A6CD-B6819591DB7F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676400" y="-301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it-IT" altLang="it-IT" sz="2400"/>
          </a:p>
        </p:txBody>
      </p:sp>
      <p:pic>
        <p:nvPicPr>
          <p:cNvPr id="4101" name="Picture 8" descr="Reumatologia">
            <a:extLst>
              <a:ext uri="{FF2B5EF4-FFF2-40B4-BE49-F238E27FC236}">
                <a16:creationId xmlns:a16="http://schemas.microsoft.com/office/drawing/2014/main" id="{CA1990F9-B751-46F8-B6CA-E8C5D2F99E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5141" y="2833890"/>
            <a:ext cx="2362200" cy="324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2" name="Picture 11" descr="http://www.idelsongnocchi.it/online/components/com_virtuemart/shop_image/product/REUMATOLOGIA._II_538ed8e7507ad.jpg">
            <a:extLst>
              <a:ext uri="{FF2B5EF4-FFF2-40B4-BE49-F238E27FC236}">
                <a16:creationId xmlns:a16="http://schemas.microsoft.com/office/drawing/2014/main" id="{22403858-A673-4BF9-B53C-D1A4464CA5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8138" y="2833890"/>
            <a:ext cx="2309813" cy="3300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4" name="Picture 13" descr="Malattie reumatiche">
            <a:extLst>
              <a:ext uri="{FF2B5EF4-FFF2-40B4-BE49-F238E27FC236}">
                <a16:creationId xmlns:a16="http://schemas.microsoft.com/office/drawing/2014/main" id="{366F5890-5B29-4FC6-BCBC-42F62E5F3F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541" y="1155903"/>
            <a:ext cx="2325687" cy="330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5" name="Picture 14">
            <a:extLst>
              <a:ext uri="{FF2B5EF4-FFF2-40B4-BE49-F238E27FC236}">
                <a16:creationId xmlns:a16="http://schemas.microsoft.com/office/drawing/2014/main" id="{E279D0EE-285C-422D-B5D2-98CBC9537A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7341" y="1151852"/>
            <a:ext cx="2279650" cy="325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7" name="CasellaDiTesto 2">
            <a:extLst>
              <a:ext uri="{FF2B5EF4-FFF2-40B4-BE49-F238E27FC236}">
                <a16:creationId xmlns:a16="http://schemas.microsoft.com/office/drawing/2014/main" id="{5781FFFC-85A9-45F2-92EC-A2B90C81C09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21202" y="4940893"/>
            <a:ext cx="1743075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it-IT" altLang="it-IT" sz="2400" dirty="0">
                <a:latin typeface="Calibri" panose="020F0502020204030204" pitchFamily="34" charset="0"/>
              </a:rPr>
              <a:t>Costi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it-IT" altLang="it-IT" sz="2400" dirty="0">
                <a:latin typeface="Calibri" panose="020F0502020204030204" pitchFamily="34" charset="0"/>
              </a:rPr>
              <a:t>tra 20 e 45 €</a:t>
            </a:r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527A96E0-A2E8-4F5A-A131-0359291054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it-IT" dirty="0"/>
              <a:t>Libri di testo</a:t>
            </a: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7778DB33-7369-4FD5-9283-1AB1CB5D7136}"/>
              </a:ext>
            </a:extLst>
          </p:cNvPr>
          <p:cNvSpPr txBox="1"/>
          <p:nvPr/>
        </p:nvSpPr>
        <p:spPr>
          <a:xfrm>
            <a:off x="5745708" y="1487605"/>
            <a:ext cx="11464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/>
              <a:t>II edizione</a:t>
            </a:r>
          </a:p>
        </p:txBody>
      </p:sp>
    </p:spTree>
    <p:extLst>
      <p:ext uri="{BB962C8B-B14F-4D97-AF65-F5344CB8AC3E}">
        <p14:creationId xmlns:p14="http://schemas.microsoft.com/office/powerpoint/2010/main" val="291877843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>
            <a:extLst>
              <a:ext uri="{FF2B5EF4-FFF2-40B4-BE49-F238E27FC236}">
                <a16:creationId xmlns:a16="http://schemas.microsoft.com/office/drawing/2014/main" id="{4F3E7542-19A3-4948-A399-3188CB18FB5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it-IT" altLang="it-IT"/>
              <a:t>Reumatologia: emergenze per il medico</a:t>
            </a:r>
          </a:p>
        </p:txBody>
      </p:sp>
      <p:sp>
        <p:nvSpPr>
          <p:cNvPr id="31747" name="Rectangle 3">
            <a:extLst>
              <a:ext uri="{FF2B5EF4-FFF2-40B4-BE49-F238E27FC236}">
                <a16:creationId xmlns:a16="http://schemas.microsoft.com/office/drawing/2014/main" id="{D7DF0349-29CE-49BD-8C6E-6084745D463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it-IT" altLang="it-IT"/>
              <a:t>Artrite settica acuta</a:t>
            </a:r>
          </a:p>
          <a:p>
            <a:r>
              <a:rPr lang="it-IT" altLang="it-IT"/>
              <a:t>Mielopatia cervicale (nella AR)</a:t>
            </a:r>
          </a:p>
          <a:p>
            <a:r>
              <a:rPr lang="it-IT" altLang="it-IT"/>
              <a:t>“Flare” di malattia autoimmune (crisi renale sclerodermica, lupus acuto)</a:t>
            </a:r>
          </a:p>
          <a:p>
            <a:r>
              <a:rPr lang="it-IT" altLang="it-IT"/>
              <a:t>Aplasia midollare (da farmaci)</a:t>
            </a:r>
          </a:p>
          <a:p>
            <a:r>
              <a:rPr lang="it-IT" altLang="it-IT"/>
              <a:t>Sciatalgia acuta</a:t>
            </a:r>
          </a:p>
          <a:p>
            <a:r>
              <a:rPr lang="it-IT" altLang="it-IT"/>
              <a:t>Arterite temporale </a:t>
            </a:r>
          </a:p>
          <a:p>
            <a:r>
              <a:rPr lang="it-IT" altLang="it-IT"/>
              <a:t>Collasso vertebrale da OP</a:t>
            </a:r>
          </a:p>
          <a:p>
            <a:r>
              <a:rPr lang="it-IT" altLang="it-IT"/>
              <a:t>Rottura di cisti poplitea</a:t>
            </a:r>
          </a:p>
          <a:p>
            <a:r>
              <a:rPr lang="it-IT" altLang="it-IT"/>
              <a:t>Neuropatia periferica</a:t>
            </a:r>
          </a:p>
          <a:p>
            <a:r>
              <a:rPr lang="it-IT" altLang="it-IT"/>
              <a:t>Necrosi estremità da vasculite</a:t>
            </a:r>
          </a:p>
          <a:p>
            <a:r>
              <a:rPr lang="it-IT" altLang="it-IT"/>
              <a:t>Impegno neuropsichiatrico</a:t>
            </a:r>
          </a:p>
          <a:p>
            <a:r>
              <a:rPr lang="it-IT" altLang="it-IT"/>
              <a:t>Imegno d’organi vitali (cuore, polmone, rene)</a:t>
            </a:r>
          </a:p>
        </p:txBody>
      </p:sp>
    </p:spTree>
    <p:extLst>
      <p:ext uri="{BB962C8B-B14F-4D97-AF65-F5344CB8AC3E}">
        <p14:creationId xmlns:p14="http://schemas.microsoft.com/office/powerpoint/2010/main" val="101415216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>
            <a:extLst>
              <a:ext uri="{FF2B5EF4-FFF2-40B4-BE49-F238E27FC236}">
                <a16:creationId xmlns:a16="http://schemas.microsoft.com/office/drawing/2014/main" id="{F34ACB8E-4D20-45AD-BF44-42628C03183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La classificazione delle malattie reumatiche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8825D9F4-3827-43E4-B258-597DA182B2B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576458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>
            <a:extLst>
              <a:ext uri="{FF2B5EF4-FFF2-40B4-BE49-F238E27FC236}">
                <a16:creationId xmlns:a16="http://schemas.microsoft.com/office/drawing/2014/main" id="{4E3E9D55-769F-420F-93DB-3250F3F4E4D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it-IT" altLang="it-IT"/>
              <a:t>The spectrum of Rheumatology</a:t>
            </a:r>
          </a:p>
        </p:txBody>
      </p:sp>
      <p:pic>
        <p:nvPicPr>
          <p:cNvPr id="33795" name="Picture 3" descr="tipico rash malare">
            <a:extLst>
              <a:ext uri="{FF2B5EF4-FFF2-40B4-BE49-F238E27FC236}">
                <a16:creationId xmlns:a16="http://schemas.microsoft.com/office/drawing/2014/main" id="{A276A8AB-FEB5-43D7-89D4-D39F31C7F5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3131" y="1492578"/>
            <a:ext cx="1219200" cy="782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796" name="Picture 4" descr="borsite 2">
            <a:extLst>
              <a:ext uri="{FF2B5EF4-FFF2-40B4-BE49-F238E27FC236}">
                <a16:creationId xmlns:a16="http://schemas.microsoft.com/office/drawing/2014/main" id="{C8FD40A5-164C-4DFE-B8F3-9E38730F8B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9932" y="1492578"/>
            <a:ext cx="836613" cy="1093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797" name="Text Box 5">
            <a:extLst>
              <a:ext uri="{FF2B5EF4-FFF2-40B4-BE49-F238E27FC236}">
                <a16:creationId xmlns:a16="http://schemas.microsoft.com/office/drawing/2014/main" id="{2445140F-F411-4CD7-8FAD-A93FD9E7F3C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78931" y="2621292"/>
            <a:ext cx="28194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2000" b="1"/>
              <a:t>Malattie locali semplici</a:t>
            </a:r>
          </a:p>
        </p:txBody>
      </p:sp>
      <p:sp>
        <p:nvSpPr>
          <p:cNvPr id="33798" name="Text Box 6">
            <a:extLst>
              <a:ext uri="{FF2B5EF4-FFF2-40B4-BE49-F238E27FC236}">
                <a16:creationId xmlns:a16="http://schemas.microsoft.com/office/drawing/2014/main" id="{A3F351DB-0CD8-4251-BB3E-12E47128D36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68256" y="2573667"/>
            <a:ext cx="22733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2000" b="1"/>
              <a:t>Malattie sistemiche</a:t>
            </a:r>
          </a:p>
        </p:txBody>
      </p:sp>
      <p:sp>
        <p:nvSpPr>
          <p:cNvPr id="33799" name="Text Box 7">
            <a:extLst>
              <a:ext uri="{FF2B5EF4-FFF2-40B4-BE49-F238E27FC236}">
                <a16:creationId xmlns:a16="http://schemas.microsoft.com/office/drawing/2014/main" id="{7A765E15-EF8E-48C2-B40B-DDAD17DDAA5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11456" y="2573667"/>
            <a:ext cx="23304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2000" b="1"/>
              <a:t>Malattie invalidanti</a:t>
            </a:r>
          </a:p>
        </p:txBody>
      </p:sp>
      <p:pic>
        <p:nvPicPr>
          <p:cNvPr id="33800" name="Picture 8" descr="AR giovanile">
            <a:extLst>
              <a:ext uri="{FF2B5EF4-FFF2-40B4-BE49-F238E27FC236}">
                <a16:creationId xmlns:a16="http://schemas.microsoft.com/office/drawing/2014/main" id="{AE514D47-44B5-4151-AE90-BE9AC28BD5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55932" y="1187778"/>
            <a:ext cx="803275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801" name="Picture 9" descr="immagine Netter">
            <a:extLst>
              <a:ext uri="{FF2B5EF4-FFF2-40B4-BE49-F238E27FC236}">
                <a16:creationId xmlns:a16="http://schemas.microsoft.com/office/drawing/2014/main" id="{E79553C2-D69D-4394-8A02-74D19EE24F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22731" y="1187778"/>
            <a:ext cx="7747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802" name="Text Box 10">
            <a:extLst>
              <a:ext uri="{FF2B5EF4-FFF2-40B4-BE49-F238E27FC236}">
                <a16:creationId xmlns:a16="http://schemas.microsoft.com/office/drawing/2014/main" id="{C8B00685-9DEC-453B-8E92-3E19D55A111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5956" y="1404307"/>
            <a:ext cx="1852612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2800" b="1" dirty="0"/>
              <a:t>a) Malattie</a:t>
            </a:r>
          </a:p>
        </p:txBody>
      </p:sp>
      <p:sp>
        <p:nvSpPr>
          <p:cNvPr id="33803" name="Text Box 11">
            <a:extLst>
              <a:ext uri="{FF2B5EF4-FFF2-40B4-BE49-F238E27FC236}">
                <a16:creationId xmlns:a16="http://schemas.microsoft.com/office/drawing/2014/main" id="{8CEB0FBB-4E57-47BA-BA96-AF58E64F218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6776" y="3681240"/>
            <a:ext cx="1627188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2800" b="1" dirty="0"/>
              <a:t>b) Esami </a:t>
            </a:r>
          </a:p>
        </p:txBody>
      </p:sp>
      <p:sp>
        <p:nvSpPr>
          <p:cNvPr id="33804" name="AutoShape 12">
            <a:extLst>
              <a:ext uri="{FF2B5EF4-FFF2-40B4-BE49-F238E27FC236}">
                <a16:creationId xmlns:a16="http://schemas.microsoft.com/office/drawing/2014/main" id="{7C0593CE-FA4B-4F62-A688-740AA237663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24752" y="3216897"/>
            <a:ext cx="6858000" cy="1447800"/>
          </a:xfrm>
          <a:prstGeom prst="leftRightArrow">
            <a:avLst>
              <a:gd name="adj1" fmla="val 50000"/>
              <a:gd name="adj2" fmla="val 94737"/>
            </a:avLst>
          </a:prstGeom>
          <a:ln>
            <a:headEnd/>
            <a:tailEnd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it-IT" altLang="it-IT" sz="2400"/>
          </a:p>
        </p:txBody>
      </p:sp>
      <p:sp>
        <p:nvSpPr>
          <p:cNvPr id="33805" name="Text Box 13">
            <a:extLst>
              <a:ext uri="{FF2B5EF4-FFF2-40B4-BE49-F238E27FC236}">
                <a16:creationId xmlns:a16="http://schemas.microsoft.com/office/drawing/2014/main" id="{4C22C5CF-8787-418E-A376-87303624AFB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64490" y="3531911"/>
            <a:ext cx="1389062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2000" b="1" dirty="0">
                <a:solidFill>
                  <a:schemeClr val="bg1"/>
                </a:solidFill>
              </a:rPr>
              <a:t>Semplici,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2000" b="1" dirty="0">
                <a:solidFill>
                  <a:schemeClr val="bg1"/>
                </a:solidFill>
              </a:rPr>
              <a:t>basso costo</a:t>
            </a:r>
          </a:p>
        </p:txBody>
      </p:sp>
      <p:sp>
        <p:nvSpPr>
          <p:cNvPr id="33806" name="Text Box 14">
            <a:extLst>
              <a:ext uri="{FF2B5EF4-FFF2-40B4-BE49-F238E27FC236}">
                <a16:creationId xmlns:a16="http://schemas.microsoft.com/office/drawing/2014/main" id="{011D27CE-BDB7-40F3-8DFD-DB8EB6E381D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41266" y="3531911"/>
            <a:ext cx="1360487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2000" b="1" dirty="0">
                <a:solidFill>
                  <a:schemeClr val="bg1"/>
                </a:solidFill>
              </a:rPr>
              <a:t>Complessi,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2000" b="1" dirty="0">
                <a:solidFill>
                  <a:schemeClr val="bg1"/>
                </a:solidFill>
              </a:rPr>
              <a:t>costosi</a:t>
            </a:r>
          </a:p>
        </p:txBody>
      </p:sp>
      <p:sp>
        <p:nvSpPr>
          <p:cNvPr id="33807" name="Text Box 15">
            <a:extLst>
              <a:ext uri="{FF2B5EF4-FFF2-40B4-BE49-F238E27FC236}">
                <a16:creationId xmlns:a16="http://schemas.microsoft.com/office/drawing/2014/main" id="{D22305E7-1761-4F86-BC73-33453257C8F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5956" y="5233987"/>
            <a:ext cx="1731963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2800" b="1" dirty="0"/>
              <a:t>c) Terapie</a:t>
            </a:r>
          </a:p>
        </p:txBody>
      </p:sp>
      <p:sp>
        <p:nvSpPr>
          <p:cNvPr id="33808" name="AutoShape 16">
            <a:extLst>
              <a:ext uri="{FF2B5EF4-FFF2-40B4-BE49-F238E27FC236}">
                <a16:creationId xmlns:a16="http://schemas.microsoft.com/office/drawing/2014/main" id="{BDE063A2-6E87-465F-B71F-A382C74690C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42034" y="4755820"/>
            <a:ext cx="6858000" cy="1447800"/>
          </a:xfrm>
          <a:prstGeom prst="leftRightArrow">
            <a:avLst>
              <a:gd name="adj1" fmla="val 50000"/>
              <a:gd name="adj2" fmla="val 94737"/>
            </a:avLst>
          </a:prstGeom>
          <a:ln>
            <a:headEnd/>
            <a:tailEnd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it-IT" altLang="it-IT" sz="2000" b="1"/>
          </a:p>
        </p:txBody>
      </p:sp>
      <p:sp>
        <p:nvSpPr>
          <p:cNvPr id="33809" name="Text Box 17">
            <a:extLst>
              <a:ext uri="{FF2B5EF4-FFF2-40B4-BE49-F238E27FC236}">
                <a16:creationId xmlns:a16="http://schemas.microsoft.com/office/drawing/2014/main" id="{B04BC046-1799-4ECD-826A-05505459CE4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83360" y="5151109"/>
            <a:ext cx="1389063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2000" b="1">
                <a:solidFill>
                  <a:schemeClr val="bg1"/>
                </a:solidFill>
              </a:rPr>
              <a:t>Semplici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2000" b="1">
                <a:solidFill>
                  <a:schemeClr val="bg1"/>
                </a:solidFill>
              </a:rPr>
              <a:t>basso costo</a:t>
            </a:r>
          </a:p>
        </p:txBody>
      </p:sp>
      <p:sp>
        <p:nvSpPr>
          <p:cNvPr id="33810" name="Text Box 18">
            <a:extLst>
              <a:ext uri="{FF2B5EF4-FFF2-40B4-BE49-F238E27FC236}">
                <a16:creationId xmlns:a16="http://schemas.microsoft.com/office/drawing/2014/main" id="{6B2ECD97-7A00-4637-B0C9-ED0B5D59E8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30359" y="5060621"/>
            <a:ext cx="2717275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2000" b="1" dirty="0">
                <a:solidFill>
                  <a:schemeClr val="bg1"/>
                </a:solidFill>
              </a:rPr>
              <a:t>Complesse,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2000" b="1" dirty="0">
                <a:solidFill>
                  <a:schemeClr val="bg1"/>
                </a:solidFill>
              </a:rPr>
              <a:t>costose, sperimentali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it-IT" altLang="it-IT" sz="2000" b="1" dirty="0">
              <a:solidFill>
                <a:schemeClr val="bg1"/>
              </a:solidFill>
            </a:endParaRPr>
          </a:p>
        </p:txBody>
      </p:sp>
      <p:pic>
        <p:nvPicPr>
          <p:cNvPr id="33811" name="Picture 19" descr="anatomia">
            <a:extLst>
              <a:ext uri="{FF2B5EF4-FFF2-40B4-BE49-F238E27FC236}">
                <a16:creationId xmlns:a16="http://schemas.microsoft.com/office/drawing/2014/main" id="{DAC0D5C1-7023-42D2-9FB4-11BFCB4D83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6732" y="1492578"/>
            <a:ext cx="709613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812" name="Picture 20" descr="amputazioni">
            <a:extLst>
              <a:ext uri="{FF2B5EF4-FFF2-40B4-BE49-F238E27FC236}">
                <a16:creationId xmlns:a16="http://schemas.microsoft.com/office/drawing/2014/main" id="{F5510DF8-7F11-471D-AD28-BCB5E46939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4732" y="1568778"/>
            <a:ext cx="1177925" cy="693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0438198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15DB784-0A7E-4AFC-8E24-51BC303C9B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altLang="it-IT"/>
              <a:t>ACR nomenclature and classification</a:t>
            </a:r>
            <a:endParaRPr lang="it-IT" dirty="0"/>
          </a:p>
        </p:txBody>
      </p:sp>
      <p:pic>
        <p:nvPicPr>
          <p:cNvPr id="8" name="Picture 3" descr="ARC 1">
            <a:extLst>
              <a:ext uri="{FF2B5EF4-FFF2-40B4-BE49-F238E27FC236}">
                <a16:creationId xmlns:a16="http://schemas.microsoft.com/office/drawing/2014/main" id="{1069ADED-8252-4097-9F89-839ADE6510E1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54630" y="1371600"/>
            <a:ext cx="3439178" cy="4497388"/>
          </a:xfrm>
        </p:spPr>
      </p:pic>
      <p:pic>
        <p:nvPicPr>
          <p:cNvPr id="9" name="Picture 2" descr="ACR 2">
            <a:extLst>
              <a:ext uri="{FF2B5EF4-FFF2-40B4-BE49-F238E27FC236}">
                <a16:creationId xmlns:a16="http://schemas.microsoft.com/office/drawing/2014/main" id="{9DE2FE98-D757-4016-86BD-20292FC10596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116049" y="1371600"/>
            <a:ext cx="3663790" cy="4497388"/>
          </a:xfrm>
        </p:spPr>
      </p:pic>
    </p:spTree>
    <p:extLst>
      <p:ext uri="{BB962C8B-B14F-4D97-AF65-F5344CB8AC3E}">
        <p14:creationId xmlns:p14="http://schemas.microsoft.com/office/powerpoint/2010/main" val="170101389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3" name="Picture 3" descr="SIR 1998">
            <a:extLst>
              <a:ext uri="{FF2B5EF4-FFF2-40B4-BE49-F238E27FC236}">
                <a16:creationId xmlns:a16="http://schemas.microsoft.com/office/drawing/2014/main" id="{75BFD7B6-132D-4EED-9BD3-F61C5038DD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24901" y="1268413"/>
            <a:ext cx="2135932" cy="43276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olo 1">
            <a:extLst>
              <a:ext uri="{FF2B5EF4-FFF2-40B4-BE49-F238E27FC236}">
                <a16:creationId xmlns:a16="http://schemas.microsoft.com/office/drawing/2014/main" id="{914521F9-5C1A-40AA-869F-98C684CAF6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altLang="it-IT" dirty="0">
                <a:solidFill>
                  <a:schemeClr val="tx2"/>
                </a:solidFill>
              </a:rPr>
              <a:t>Classificazione S.I.R. 1998</a:t>
            </a:r>
            <a:endParaRPr lang="it-IT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D8611F91-6D42-4CE4-B6ED-D1AB257AC6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0622" y="1271016"/>
            <a:ext cx="8036220" cy="4598078"/>
          </a:xfrm>
        </p:spPr>
        <p:txBody>
          <a:bodyPr/>
          <a:lstStyle/>
          <a:p>
            <a:pPr>
              <a:spcBef>
                <a:spcPct val="0"/>
              </a:spcBef>
              <a:buFontTx/>
              <a:buNone/>
            </a:pPr>
            <a:r>
              <a:rPr lang="it-IT" altLang="it-IT" b="1" dirty="0"/>
              <a:t>1. Artriti primarie e spondilo-</a:t>
            </a:r>
            <a:r>
              <a:rPr lang="it-IT" altLang="it-IT" b="1" dirty="0" err="1"/>
              <a:t>entesoartriti</a:t>
            </a:r>
            <a:endParaRPr lang="it-IT" altLang="it-IT" b="1" dirty="0"/>
          </a:p>
          <a:p>
            <a:pPr>
              <a:spcBef>
                <a:spcPct val="0"/>
              </a:spcBef>
              <a:buFontTx/>
              <a:buNone/>
            </a:pPr>
            <a:r>
              <a:rPr lang="it-IT" altLang="it-IT" b="1" dirty="0"/>
              <a:t>2. Connettiviti e </a:t>
            </a:r>
            <a:r>
              <a:rPr lang="it-IT" altLang="it-IT" b="1" dirty="0" err="1"/>
              <a:t>vasculiti</a:t>
            </a:r>
            <a:endParaRPr lang="it-IT" altLang="it-IT" b="1" dirty="0"/>
          </a:p>
          <a:p>
            <a:pPr>
              <a:spcBef>
                <a:spcPct val="0"/>
              </a:spcBef>
              <a:buFontTx/>
              <a:buNone/>
            </a:pPr>
            <a:r>
              <a:rPr lang="it-IT" altLang="it-IT" b="1" dirty="0"/>
              <a:t>3. Artriti da agenti infettivi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it-IT" altLang="it-IT" b="1" dirty="0"/>
              <a:t>4. Artropatie da </a:t>
            </a:r>
            <a:r>
              <a:rPr lang="it-IT" altLang="it-IT" b="1" dirty="0" err="1"/>
              <a:t>microcristalli</a:t>
            </a:r>
            <a:r>
              <a:rPr lang="it-IT" altLang="it-IT" b="1" dirty="0"/>
              <a:t> e dismetaboliche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it-IT" altLang="it-IT" b="1" dirty="0"/>
              <a:t>5. Artrosi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it-IT" altLang="it-IT" b="1" dirty="0"/>
              <a:t>6. Affezioni dolorose non traumatiche del rachide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it-IT" altLang="it-IT" b="1" dirty="0"/>
              <a:t>7. Reumatismi extra-articolari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it-IT" altLang="it-IT" b="1" dirty="0"/>
              <a:t>8. Sindromi neurologiche, </a:t>
            </a:r>
            <a:r>
              <a:rPr lang="it-IT" altLang="it-IT" b="1" dirty="0" err="1"/>
              <a:t>neurovascolari</a:t>
            </a:r>
            <a:r>
              <a:rPr lang="it-IT" altLang="it-IT" b="1" dirty="0"/>
              <a:t> e psichiche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it-IT" altLang="it-IT" b="1" dirty="0"/>
              <a:t>9. Malattie dell’osso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it-IT" altLang="it-IT" b="1" dirty="0"/>
              <a:t>10. Malattie congenite del connettivo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it-IT" altLang="it-IT" b="1" dirty="0"/>
              <a:t>11. Neoplasie e malattie correlate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it-IT" altLang="it-IT" b="1" dirty="0"/>
              <a:t>12. Altre malattie con possibili manifestazioni reumatologiche</a:t>
            </a:r>
          </a:p>
          <a:p>
            <a:pPr>
              <a:spcBef>
                <a:spcPct val="0"/>
              </a:spcBef>
              <a:buFontTx/>
              <a:buNone/>
            </a:pPr>
            <a:endParaRPr lang="it-IT" altLang="it-IT" b="1" dirty="0"/>
          </a:p>
          <a:p>
            <a:pPr>
              <a:spcBef>
                <a:spcPct val="0"/>
              </a:spcBef>
              <a:buFontTx/>
              <a:buNone/>
            </a:pPr>
            <a:r>
              <a:rPr lang="it-IT" altLang="it-IT" b="1" dirty="0"/>
              <a:t>News : Malattie </a:t>
            </a:r>
            <a:r>
              <a:rPr lang="it-IT" altLang="it-IT" b="1" dirty="0" err="1"/>
              <a:t>autoinfiammatorie</a:t>
            </a:r>
            <a:r>
              <a:rPr lang="it-IT" altLang="it-IT" b="1" dirty="0"/>
              <a:t> </a:t>
            </a:r>
          </a:p>
          <a:p>
            <a:pPr marL="0" indent="0">
              <a:buNone/>
            </a:pP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73800977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ma 3">
            <a:extLst>
              <a:ext uri="{FF2B5EF4-FFF2-40B4-BE49-F238E27FC236}">
                <a16:creationId xmlns:a16="http://schemas.microsoft.com/office/drawing/2014/main" id="{58E468E2-873E-443C-B9DA-59E66C42BBE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987303349"/>
              </p:ext>
            </p:extLst>
          </p:nvPr>
        </p:nvGraphicFramePr>
        <p:xfrm>
          <a:off x="2032000" y="719666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73932580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>
            <a:extLst>
              <a:ext uri="{FF2B5EF4-FFF2-40B4-BE49-F238E27FC236}">
                <a16:creationId xmlns:a16="http://schemas.microsoft.com/office/drawing/2014/main" id="{B71D3594-5973-4A4C-B5A2-A6B38D042D1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it-IT" altLang="it-IT"/>
              <a:t>Infiammazione</a:t>
            </a:r>
          </a:p>
        </p:txBody>
      </p:sp>
      <p:sp>
        <p:nvSpPr>
          <p:cNvPr id="37891" name="Rectangle 3">
            <a:extLst>
              <a:ext uri="{FF2B5EF4-FFF2-40B4-BE49-F238E27FC236}">
                <a16:creationId xmlns:a16="http://schemas.microsoft.com/office/drawing/2014/main" id="{9099D4D2-93A7-4332-B660-122301E7E118}"/>
              </a:ext>
            </a:extLst>
          </p:cNvPr>
          <p:cNvSpPr>
            <a:spLocks noGrp="1" noChangeArrowheads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it-IT" altLang="it-IT" sz="2800" dirty="0"/>
              <a:t>Complessa reazione biologica dell’organismo nei confronti di stimoli di varia natura (traumatici, infettivi, immunologici …) .</a:t>
            </a:r>
          </a:p>
          <a:p>
            <a:r>
              <a:rPr lang="it-IT" altLang="it-IT" sz="2800" dirty="0"/>
              <a:t>Può essere acuta o cronica   </a:t>
            </a:r>
          </a:p>
        </p:txBody>
      </p:sp>
      <p:pic>
        <p:nvPicPr>
          <p:cNvPr id="11" name="Picture 10" descr="artrite">
            <a:extLst>
              <a:ext uri="{FF2B5EF4-FFF2-40B4-BE49-F238E27FC236}">
                <a16:creationId xmlns:a16="http://schemas.microsoft.com/office/drawing/2014/main" id="{EDC2CC57-72A9-4520-972A-141ADC13F9C6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lum bright="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5178" y="1371600"/>
            <a:ext cx="4268585" cy="26476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Oval 11">
            <a:extLst>
              <a:ext uri="{FF2B5EF4-FFF2-40B4-BE49-F238E27FC236}">
                <a16:creationId xmlns:a16="http://schemas.microsoft.com/office/drawing/2014/main" id="{079EC776-83F1-47BE-9BA6-BAF3152A1622}"/>
              </a:ext>
            </a:extLst>
          </p:cNvPr>
          <p:cNvSpPr>
            <a:spLocks noChangeArrowheads="1"/>
          </p:cNvSpPr>
          <p:nvPr/>
        </p:nvSpPr>
        <p:spPr bwMode="auto">
          <a:xfrm>
            <a:off x="9920763" y="1374182"/>
            <a:ext cx="1143000" cy="685800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it-IT" altLang="it-IT" sz="2400"/>
          </a:p>
        </p:txBody>
      </p:sp>
    </p:spTree>
    <p:extLst>
      <p:ext uri="{BB962C8B-B14F-4D97-AF65-F5344CB8AC3E}">
        <p14:creationId xmlns:p14="http://schemas.microsoft.com/office/powerpoint/2010/main" val="29363306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>
            <a:extLst>
              <a:ext uri="{FF2B5EF4-FFF2-40B4-BE49-F238E27FC236}">
                <a16:creationId xmlns:a16="http://schemas.microsoft.com/office/drawing/2014/main" id="{CCA0FD55-CA0C-469E-98D1-C8B4993C11D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it-IT" altLang="it-IT"/>
              <a:t>I segni clinici dell’infiammazione</a:t>
            </a:r>
          </a:p>
        </p:txBody>
      </p:sp>
      <p:pic>
        <p:nvPicPr>
          <p:cNvPr id="6" name="Picture 3" descr="5">
            <a:extLst>
              <a:ext uri="{FF2B5EF4-FFF2-40B4-BE49-F238E27FC236}">
                <a16:creationId xmlns:a16="http://schemas.microsoft.com/office/drawing/2014/main" id="{1E58B33E-1695-4717-AA7C-D9376C4CC03E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8663" y="1424410"/>
            <a:ext cx="6650182" cy="43862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770009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>
            <a:extLst>
              <a:ext uri="{FF2B5EF4-FFF2-40B4-BE49-F238E27FC236}">
                <a16:creationId xmlns:a16="http://schemas.microsoft.com/office/drawing/2014/main" id="{D5C1C7E8-9A72-43B7-AB71-06DC734BA5B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it-IT" altLang="it-IT"/>
              <a:t>Degenerazione</a:t>
            </a:r>
          </a:p>
        </p:txBody>
      </p:sp>
      <p:sp>
        <p:nvSpPr>
          <p:cNvPr id="39939" name="Rectangle 3">
            <a:extLst>
              <a:ext uri="{FF2B5EF4-FFF2-40B4-BE49-F238E27FC236}">
                <a16:creationId xmlns:a16="http://schemas.microsoft.com/office/drawing/2014/main" id="{7301F1D4-31B7-4624-8941-7B32B71DA72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altLang="it-IT" sz="2800" dirty="0"/>
              <a:t>Processo di progressiva alterazione del normale stato di equilibrio biologico di una parte dell’organismo</a:t>
            </a:r>
          </a:p>
          <a:p>
            <a:endParaRPr lang="it-IT" altLang="it-IT" dirty="0"/>
          </a:p>
          <a:p>
            <a:r>
              <a:rPr lang="it-IT" altLang="it-IT" dirty="0"/>
              <a:t>      </a:t>
            </a:r>
          </a:p>
          <a:p>
            <a:endParaRPr lang="it-IT" altLang="it-IT" dirty="0"/>
          </a:p>
          <a:p>
            <a:r>
              <a:rPr lang="it-IT" altLang="it-IT" dirty="0"/>
              <a:t>       </a:t>
            </a:r>
          </a:p>
        </p:txBody>
      </p:sp>
      <p:sp>
        <p:nvSpPr>
          <p:cNvPr id="39942" name="Rectangle 6">
            <a:extLst>
              <a:ext uri="{FF2B5EF4-FFF2-40B4-BE49-F238E27FC236}">
                <a16:creationId xmlns:a16="http://schemas.microsoft.com/office/drawing/2014/main" id="{DCB936DC-79D8-456C-B771-90AE056A0F7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10802" y="4891088"/>
            <a:ext cx="4887812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ts val="0"/>
              </a:spcBef>
              <a:buFontTx/>
              <a:buNone/>
            </a:pPr>
            <a:r>
              <a:rPr lang="it-IT" altLang="it-IT" sz="2400" dirty="0">
                <a:latin typeface="+mn-lt"/>
              </a:rPr>
              <a:t>Solitamente si realizza in tempi lunghi</a:t>
            </a:r>
          </a:p>
          <a:p>
            <a:pPr algn="ctr" eaLnBrk="1" hangingPunct="1">
              <a:spcBef>
                <a:spcPts val="0"/>
              </a:spcBef>
              <a:buNone/>
            </a:pPr>
            <a:r>
              <a:rPr lang="it-IT" altLang="it-IT" sz="2400" dirty="0">
                <a:latin typeface="+mn-lt"/>
                <a:sym typeface="Symbol" panose="05050102010706020507" pitchFamily="18" charset="2"/>
              </a:rPr>
              <a:t></a:t>
            </a:r>
          </a:p>
          <a:p>
            <a:pPr algn="ctr" eaLnBrk="1" hangingPunct="1">
              <a:spcBef>
                <a:spcPts val="0"/>
              </a:spcBef>
              <a:buNone/>
            </a:pPr>
            <a:r>
              <a:rPr lang="it-IT" altLang="it-IT" sz="2400" dirty="0">
                <a:latin typeface="+mn-lt"/>
              </a:rPr>
              <a:t>Invecchiamento</a:t>
            </a:r>
          </a:p>
        </p:txBody>
      </p:sp>
      <p:pic>
        <p:nvPicPr>
          <p:cNvPr id="39943" name="Picture 7" descr="artrosi">
            <a:extLst>
              <a:ext uri="{FF2B5EF4-FFF2-40B4-BE49-F238E27FC236}">
                <a16:creationId xmlns:a16="http://schemas.microsoft.com/office/drawing/2014/main" id="{4C3DAAC4-3581-46E6-A1E4-6B03E06EF0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lum bright="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2130425"/>
            <a:ext cx="4572000" cy="2760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Oval 11">
            <a:extLst>
              <a:ext uri="{FF2B5EF4-FFF2-40B4-BE49-F238E27FC236}">
                <a16:creationId xmlns:a16="http://schemas.microsoft.com/office/drawing/2014/main" id="{2E9BDC9D-1A37-4118-B7CC-E7221179807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86600" y="1947545"/>
            <a:ext cx="1143000" cy="685800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it-IT" altLang="it-IT" sz="2400"/>
          </a:p>
        </p:txBody>
      </p:sp>
    </p:spTree>
    <p:extLst>
      <p:ext uri="{BB962C8B-B14F-4D97-AF65-F5344CB8AC3E}">
        <p14:creationId xmlns:p14="http://schemas.microsoft.com/office/powerpoint/2010/main" val="54331578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>
            <a:extLst>
              <a:ext uri="{FF2B5EF4-FFF2-40B4-BE49-F238E27FC236}">
                <a16:creationId xmlns:a16="http://schemas.microsoft.com/office/drawing/2014/main" id="{7544E139-5AB9-4DE7-AFC1-EB6CC86C459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it-IT" altLang="it-IT"/>
              <a:t>Acuto e Cronico</a:t>
            </a:r>
          </a:p>
        </p:txBody>
      </p:sp>
      <p:sp>
        <p:nvSpPr>
          <p:cNvPr id="40963" name="Rectangle 3">
            <a:extLst>
              <a:ext uri="{FF2B5EF4-FFF2-40B4-BE49-F238E27FC236}">
                <a16:creationId xmlns:a16="http://schemas.microsoft.com/office/drawing/2014/main" id="{D808B7D0-53C4-48D2-AA1C-3C4AA4B1939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360363" indent="-360363">
              <a:buFont typeface="Arial" panose="020B0604020202020204" pitchFamily="34" charset="0"/>
              <a:buChar char="•"/>
            </a:pPr>
            <a:r>
              <a:rPr lang="it-IT" altLang="it-IT" sz="3200" dirty="0"/>
              <a:t>Le malattie reumatiche solitamente sono malattie croniche (cioè durano nel tempo)</a:t>
            </a:r>
          </a:p>
          <a:p>
            <a:pPr marL="360363" indent="-360363">
              <a:buFont typeface="Arial" panose="020B0604020202020204" pitchFamily="34" charset="0"/>
              <a:buChar char="•"/>
            </a:pPr>
            <a:r>
              <a:rPr lang="it-IT" altLang="it-IT" sz="3200" dirty="0"/>
              <a:t>Alcuni tipi di malattia hanno decorso acuto</a:t>
            </a:r>
          </a:p>
          <a:p>
            <a:pPr marL="543243" lvl="2" indent="-360363">
              <a:buFont typeface="Arial" panose="020B0604020202020204" pitchFamily="34" charset="0"/>
              <a:buChar char="•"/>
            </a:pPr>
            <a:r>
              <a:rPr lang="it-IT" altLang="it-IT" sz="2800" dirty="0"/>
              <a:t>Gotta, periartrite, artrite reattiva …</a:t>
            </a:r>
          </a:p>
          <a:p>
            <a:pPr marL="543243" lvl="2" indent="-360363">
              <a:buFont typeface="Arial" panose="020B0604020202020204" pitchFamily="34" charset="0"/>
              <a:buChar char="•"/>
            </a:pPr>
            <a:r>
              <a:rPr lang="it-IT" altLang="it-IT" sz="2800" dirty="0"/>
              <a:t>Cioè si esauriscono dopo un limitato periodo di tempo</a:t>
            </a:r>
          </a:p>
          <a:p>
            <a:pPr marL="360363" indent="-360363">
              <a:buFont typeface="Arial" panose="020B0604020202020204" pitchFamily="34" charset="0"/>
              <a:buChar char="•"/>
            </a:pPr>
            <a:r>
              <a:rPr lang="it-IT" altLang="it-IT" sz="3200" dirty="0"/>
              <a:t>Più spesso lungo il decorso cronico della malattia si possono avere delle riacutizzazioni</a:t>
            </a:r>
          </a:p>
        </p:txBody>
      </p:sp>
    </p:spTree>
    <p:extLst>
      <p:ext uri="{BB962C8B-B14F-4D97-AF65-F5344CB8AC3E}">
        <p14:creationId xmlns:p14="http://schemas.microsoft.com/office/powerpoint/2010/main" val="12521991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olo 1">
            <a:extLst>
              <a:ext uri="{FF2B5EF4-FFF2-40B4-BE49-F238E27FC236}">
                <a16:creationId xmlns:a16="http://schemas.microsoft.com/office/drawing/2014/main" id="{48229F63-F503-4F14-A54E-5607A60F01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altLang="it-IT"/>
              <a:t>Esami</a:t>
            </a:r>
          </a:p>
        </p:txBody>
      </p:sp>
      <p:sp>
        <p:nvSpPr>
          <p:cNvPr id="2" name="Segnaposto contenuto 1">
            <a:extLst>
              <a:ext uri="{FF2B5EF4-FFF2-40B4-BE49-F238E27FC236}">
                <a16:creationId xmlns:a16="http://schemas.microsoft.com/office/drawing/2014/main" id="{5FF88CF2-0894-41C5-AD0B-FB8C91F893E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sz="2800" dirty="0"/>
              <a:t>Coordinatore del Corso Integrato : prof. Leo Massari</a:t>
            </a:r>
          </a:p>
          <a:p>
            <a:endParaRPr lang="it-IT" sz="2800" dirty="0"/>
          </a:p>
          <a:p>
            <a:r>
              <a:rPr lang="it-IT" sz="2800" dirty="0"/>
              <a:t>Esame orale : </a:t>
            </a:r>
          </a:p>
          <a:p>
            <a:pPr lvl="1"/>
            <a:r>
              <a:rPr lang="it-IT" sz="2400" dirty="0"/>
              <a:t>2 appelli per sessione + </a:t>
            </a:r>
          </a:p>
          <a:p>
            <a:pPr lvl="1"/>
            <a:r>
              <a:rPr lang="it-IT" sz="2400" dirty="0"/>
              <a:t>eventuali appelli parziali fuori sessione da concordare</a:t>
            </a:r>
          </a:p>
          <a:p>
            <a:endParaRPr lang="it-IT" sz="2800" dirty="0"/>
          </a:p>
          <a:p>
            <a:r>
              <a:rPr lang="it-IT" sz="2800" dirty="0"/>
              <a:t>Esercitazioni con tutor</a:t>
            </a: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031184123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>
            <a:extLst>
              <a:ext uri="{FF2B5EF4-FFF2-40B4-BE49-F238E27FC236}">
                <a16:creationId xmlns:a16="http://schemas.microsoft.com/office/drawing/2014/main" id="{88AB95C7-3624-482E-AA90-E54A888E834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it-IT" altLang="it-IT"/>
              <a:t>Criteri classificativi</a:t>
            </a:r>
          </a:p>
        </p:txBody>
      </p:sp>
      <p:sp>
        <p:nvSpPr>
          <p:cNvPr id="41987" name="Rectangle 3">
            <a:extLst>
              <a:ext uri="{FF2B5EF4-FFF2-40B4-BE49-F238E27FC236}">
                <a16:creationId xmlns:a16="http://schemas.microsoft.com/office/drawing/2014/main" id="{E01AB373-4308-48EA-87E0-6B0EEA414F4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360363" indent="-360363">
              <a:buFont typeface="Arial" panose="020B0604020202020204" pitchFamily="34" charset="0"/>
              <a:buChar char="•"/>
            </a:pPr>
            <a:r>
              <a:rPr lang="it-IT" altLang="it-IT" sz="3200" dirty="0"/>
              <a:t>Identificano i pazienti con quella malattia rispetto a quelli con malattie simili e ai soggetti sani</a:t>
            </a:r>
          </a:p>
          <a:p>
            <a:pPr marL="360363" indent="-360363">
              <a:buFont typeface="Arial" panose="020B0604020202020204" pitchFamily="34" charset="0"/>
              <a:buChar char="•"/>
            </a:pPr>
            <a:r>
              <a:rPr lang="it-IT" altLang="it-IT" sz="3200" dirty="0"/>
              <a:t>Utili per ricerche cliniche ed epidemiologiche</a:t>
            </a:r>
          </a:p>
          <a:p>
            <a:pPr marL="360363" indent="-360363">
              <a:buFont typeface="Arial" panose="020B0604020202020204" pitchFamily="34" charset="0"/>
              <a:buChar char="•"/>
            </a:pPr>
            <a:r>
              <a:rPr lang="it-IT" altLang="it-IT" sz="3200" dirty="0"/>
              <a:t>Utili per uniformare il linguaggio</a:t>
            </a:r>
          </a:p>
          <a:p>
            <a:pPr marL="360363" indent="-360363">
              <a:buFont typeface="Arial" panose="020B0604020202020204" pitchFamily="34" charset="0"/>
              <a:buChar char="•"/>
            </a:pPr>
            <a:r>
              <a:rPr lang="it-IT" altLang="it-IT" sz="3200" dirty="0"/>
              <a:t>Non sono propriamente criteri diagnostici </a:t>
            </a:r>
          </a:p>
          <a:p>
            <a:pPr marL="360363" indent="-360363">
              <a:buFont typeface="Arial" panose="020B0604020202020204" pitchFamily="34" charset="0"/>
              <a:buChar char="•"/>
            </a:pPr>
            <a:r>
              <a:rPr lang="it-IT" altLang="it-IT" sz="3200" dirty="0"/>
              <a:t>Nella pratica si tende ad usarli come tali</a:t>
            </a:r>
          </a:p>
        </p:txBody>
      </p:sp>
    </p:spTree>
    <p:extLst>
      <p:ext uri="{BB962C8B-B14F-4D97-AF65-F5344CB8AC3E}">
        <p14:creationId xmlns:p14="http://schemas.microsoft.com/office/powerpoint/2010/main" val="1893246216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>
            <a:extLst>
              <a:ext uri="{FF2B5EF4-FFF2-40B4-BE49-F238E27FC236}">
                <a16:creationId xmlns:a16="http://schemas.microsoft.com/office/drawing/2014/main" id="{AEADBF90-2A5C-44F9-B070-9BAD2725278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it-IT" altLang="it-IT" dirty="0"/>
              <a:t>Classificazione delle malattie reumatiche</a:t>
            </a:r>
          </a:p>
        </p:txBody>
      </p:sp>
      <p:graphicFrame>
        <p:nvGraphicFramePr>
          <p:cNvPr id="4" name="Diagramma 3">
            <a:extLst>
              <a:ext uri="{FF2B5EF4-FFF2-40B4-BE49-F238E27FC236}">
                <a16:creationId xmlns:a16="http://schemas.microsoft.com/office/drawing/2014/main" id="{73E47893-EA03-4298-BEA4-BE76507A3A5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224771778"/>
              </p:ext>
            </p:extLst>
          </p:nvPr>
        </p:nvGraphicFramePr>
        <p:xfrm>
          <a:off x="2032000" y="1496291"/>
          <a:ext cx="8128000" cy="464204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065556583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>
            <a:extLst>
              <a:ext uri="{FF2B5EF4-FFF2-40B4-BE49-F238E27FC236}">
                <a16:creationId xmlns:a16="http://schemas.microsoft.com/office/drawing/2014/main" id="{9331AAB1-7FED-43DD-BFE8-55C9B4F5988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it-IT" altLang="it-IT"/>
              <a:t>Problemi pratici</a:t>
            </a:r>
          </a:p>
        </p:txBody>
      </p:sp>
      <p:sp>
        <p:nvSpPr>
          <p:cNvPr id="44035" name="Rectangle 3">
            <a:extLst>
              <a:ext uri="{FF2B5EF4-FFF2-40B4-BE49-F238E27FC236}">
                <a16:creationId xmlns:a16="http://schemas.microsoft.com/office/drawing/2014/main" id="{8DA75C2E-10EE-4AA4-B183-7591D135D47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it-IT" altLang="it-IT" sz="3600" dirty="0"/>
              <a:t>Forme “</a:t>
            </a:r>
            <a:r>
              <a:rPr lang="it-IT" altLang="it-IT" sz="3600" dirty="0" err="1"/>
              <a:t>overlap</a:t>
            </a:r>
            <a:r>
              <a:rPr lang="it-IT" altLang="it-IT" sz="3600" dirty="0"/>
              <a:t>” (in contemporanea, in successione)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it-IT" altLang="it-IT" sz="3600" dirty="0"/>
              <a:t>Forme “non classificabili” o “indifferenziate”</a:t>
            </a:r>
          </a:p>
          <a:p>
            <a:pPr marL="749808" lvl="1" indent="-457200"/>
            <a:r>
              <a:rPr lang="it-IT" altLang="it-IT" sz="3200" dirty="0"/>
              <a:t>connettiviti non classificabili </a:t>
            </a:r>
          </a:p>
          <a:p>
            <a:pPr marL="749808" lvl="1" indent="-457200"/>
            <a:r>
              <a:rPr lang="it-IT" altLang="it-IT" sz="3200" dirty="0"/>
              <a:t>artriti non classificabili</a:t>
            </a:r>
          </a:p>
          <a:p>
            <a:pPr marL="749808" lvl="1" indent="-457200"/>
            <a:r>
              <a:rPr lang="it-IT" altLang="it-IT" sz="3200" dirty="0"/>
              <a:t>spondiloartriti indifferenziate</a:t>
            </a:r>
          </a:p>
        </p:txBody>
      </p:sp>
    </p:spTree>
    <p:extLst>
      <p:ext uri="{BB962C8B-B14F-4D97-AF65-F5344CB8AC3E}">
        <p14:creationId xmlns:p14="http://schemas.microsoft.com/office/powerpoint/2010/main" val="3632160201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>
            <a:extLst>
              <a:ext uri="{FF2B5EF4-FFF2-40B4-BE49-F238E27FC236}">
                <a16:creationId xmlns:a16="http://schemas.microsoft.com/office/drawing/2014/main" id="{73BF33F2-2FBC-431D-9CEA-B302BAAAA15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it-IT" altLang="it-IT"/>
              <a:t>Reumatologia moderna</a:t>
            </a:r>
          </a:p>
        </p:txBody>
      </p:sp>
      <p:sp>
        <p:nvSpPr>
          <p:cNvPr id="45059" name="Rectangle 3">
            <a:extLst>
              <a:ext uri="{FF2B5EF4-FFF2-40B4-BE49-F238E27FC236}">
                <a16:creationId xmlns:a16="http://schemas.microsoft.com/office/drawing/2014/main" id="{59917F0C-C5D3-4419-9A49-A366B7EF5D3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t-IT" altLang="it-IT" dirty="0"/>
          </a:p>
        </p:txBody>
      </p:sp>
      <p:graphicFrame>
        <p:nvGraphicFramePr>
          <p:cNvPr id="4" name="Diagramma 3">
            <a:extLst>
              <a:ext uri="{FF2B5EF4-FFF2-40B4-BE49-F238E27FC236}">
                <a16:creationId xmlns:a16="http://schemas.microsoft.com/office/drawing/2014/main" id="{F5060656-DBE0-45A7-B505-F5189D5E646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312741752"/>
              </p:ext>
            </p:extLst>
          </p:nvPr>
        </p:nvGraphicFramePr>
        <p:xfrm>
          <a:off x="1203649" y="1492899"/>
          <a:ext cx="10039739" cy="42827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833051798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>
            <a:extLst>
              <a:ext uri="{FF2B5EF4-FFF2-40B4-BE49-F238E27FC236}">
                <a16:creationId xmlns:a16="http://schemas.microsoft.com/office/drawing/2014/main" id="{8491FC3E-C4C1-47A2-9495-4B4CC02404A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7164" y="304800"/>
            <a:ext cx="11222181" cy="28909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it-IT" altLang="it-IT" sz="4000" i="1" dirty="0">
                <a:solidFill>
                  <a:schemeClr val="tx2"/>
                </a:solidFill>
                <a:latin typeface="+mn-lt"/>
              </a:rPr>
              <a:t>The </a:t>
            </a:r>
            <a:r>
              <a:rPr lang="it-IT" altLang="it-IT" sz="4000" i="1" dirty="0" err="1">
                <a:solidFill>
                  <a:schemeClr val="tx2"/>
                </a:solidFill>
                <a:latin typeface="+mn-lt"/>
              </a:rPr>
              <a:t>early</a:t>
            </a:r>
            <a:r>
              <a:rPr lang="it-IT" altLang="it-IT" sz="4000" i="1" dirty="0">
                <a:solidFill>
                  <a:schemeClr val="tx2"/>
                </a:solidFill>
                <a:latin typeface="+mn-lt"/>
              </a:rPr>
              <a:t> </a:t>
            </a:r>
            <a:r>
              <a:rPr lang="it-IT" altLang="it-IT" sz="4000" i="1" dirty="0" err="1">
                <a:solidFill>
                  <a:schemeClr val="tx2"/>
                </a:solidFill>
                <a:latin typeface="+mn-lt"/>
              </a:rPr>
              <a:t>diagnosis</a:t>
            </a:r>
            <a:r>
              <a:rPr lang="it-IT" altLang="it-IT" sz="4000" i="1" dirty="0">
                <a:solidFill>
                  <a:schemeClr val="tx2"/>
                </a:solidFill>
                <a:latin typeface="+mn-lt"/>
              </a:rPr>
              <a:t> of</a:t>
            </a:r>
            <a:br>
              <a:rPr lang="it-IT" altLang="it-IT" sz="4000" i="1" dirty="0">
                <a:solidFill>
                  <a:schemeClr val="tx2"/>
                </a:solidFill>
                <a:latin typeface="+mn-lt"/>
              </a:rPr>
            </a:br>
            <a:r>
              <a:rPr lang="it-IT" altLang="it-IT" sz="4000" i="1" dirty="0">
                <a:solidFill>
                  <a:schemeClr val="tx2"/>
                </a:solidFill>
                <a:latin typeface="+mn-lt"/>
              </a:rPr>
              <a:t>RA </a:t>
            </a:r>
            <a:r>
              <a:rPr lang="it-IT" altLang="it-IT" sz="4000" i="1" dirty="0" err="1">
                <a:solidFill>
                  <a:schemeClr val="tx2"/>
                </a:solidFill>
                <a:latin typeface="+mn-lt"/>
              </a:rPr>
              <a:t>is</a:t>
            </a:r>
            <a:r>
              <a:rPr lang="it-IT" altLang="it-IT" sz="4000" i="1" dirty="0">
                <a:solidFill>
                  <a:schemeClr val="tx2"/>
                </a:solidFill>
                <a:latin typeface="+mn-lt"/>
              </a:rPr>
              <a:t> a </a:t>
            </a:r>
            <a:r>
              <a:rPr lang="it-IT" altLang="it-IT" sz="4000" i="1" dirty="0" err="1">
                <a:solidFill>
                  <a:schemeClr val="tx2"/>
                </a:solidFill>
                <a:latin typeface="+mn-lt"/>
              </a:rPr>
              <a:t>challenging</a:t>
            </a:r>
            <a:r>
              <a:rPr lang="it-IT" altLang="it-IT" sz="4000" i="1" dirty="0">
                <a:solidFill>
                  <a:schemeClr val="tx2"/>
                </a:solidFill>
                <a:latin typeface="+mn-lt"/>
              </a:rPr>
              <a:t> task for </a:t>
            </a:r>
            <a:r>
              <a:rPr lang="it-IT" altLang="it-IT" sz="4000" i="1" dirty="0" err="1">
                <a:solidFill>
                  <a:schemeClr val="tx2"/>
                </a:solidFill>
                <a:latin typeface="+mn-lt"/>
              </a:rPr>
              <a:t>both</a:t>
            </a:r>
            <a:r>
              <a:rPr lang="it-IT" altLang="it-IT" sz="4000" i="1" dirty="0">
                <a:solidFill>
                  <a:schemeClr val="tx2"/>
                </a:solidFill>
                <a:latin typeface="+mn-lt"/>
              </a:rPr>
              <a:t>:</a:t>
            </a:r>
          </a:p>
          <a:p>
            <a:pPr algn="ctr" eaLnBrk="1" hangingPunct="1">
              <a:buFontTx/>
              <a:buNone/>
            </a:pPr>
            <a:r>
              <a:rPr lang="it-IT" altLang="it-IT" sz="4000" i="1" dirty="0">
                <a:latin typeface="+mn-lt"/>
              </a:rPr>
              <a:t> - the </a:t>
            </a:r>
            <a:r>
              <a:rPr lang="it-IT" altLang="it-IT" sz="4000" i="1" dirty="0" err="1">
                <a:latin typeface="+mn-lt"/>
              </a:rPr>
              <a:t>Rheumatologist</a:t>
            </a:r>
            <a:endParaRPr lang="it-IT" altLang="it-IT" sz="4000" i="1" dirty="0">
              <a:latin typeface="+mn-lt"/>
            </a:endParaRPr>
          </a:p>
          <a:p>
            <a:pPr algn="ctr" eaLnBrk="1" hangingPunct="1">
              <a:buFontTx/>
              <a:buNone/>
            </a:pPr>
            <a:r>
              <a:rPr lang="it-IT" altLang="it-IT" sz="4000" i="1" dirty="0">
                <a:latin typeface="+mn-lt"/>
              </a:rPr>
              <a:t>- the </a:t>
            </a:r>
            <a:r>
              <a:rPr lang="it-IT" altLang="it-IT" sz="4000" i="1" dirty="0" err="1">
                <a:latin typeface="+mn-lt"/>
              </a:rPr>
              <a:t>Health</a:t>
            </a:r>
            <a:r>
              <a:rPr lang="it-IT" altLang="it-IT" sz="4000" i="1" dirty="0">
                <a:latin typeface="+mn-lt"/>
              </a:rPr>
              <a:t> Care System</a:t>
            </a:r>
          </a:p>
        </p:txBody>
      </p:sp>
      <p:sp>
        <p:nvSpPr>
          <p:cNvPr id="46083" name="Rectangle 3">
            <a:extLst>
              <a:ext uri="{FF2B5EF4-FFF2-40B4-BE49-F238E27FC236}">
                <a16:creationId xmlns:a16="http://schemas.microsoft.com/office/drawing/2014/main" id="{C811C733-0BB1-412D-BB34-D4F44845C8D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00400" y="2286000"/>
            <a:ext cx="647700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buFontTx/>
              <a:buNone/>
            </a:pPr>
            <a:endParaRPr lang="it-IT" altLang="it-IT" sz="3600" b="1" dirty="0"/>
          </a:p>
        </p:txBody>
      </p:sp>
      <p:pic>
        <p:nvPicPr>
          <p:cNvPr id="46084" name="Picture 4" descr="AR-Pyramid">
            <a:extLst>
              <a:ext uri="{FF2B5EF4-FFF2-40B4-BE49-F238E27FC236}">
                <a16:creationId xmlns:a16="http://schemas.microsoft.com/office/drawing/2014/main" id="{7B862675-85F8-4462-B346-7ECCBC00DB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1264" y="3223258"/>
            <a:ext cx="3918553" cy="28450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085" name="Picture 5" descr="piramide">
            <a:extLst>
              <a:ext uri="{FF2B5EF4-FFF2-40B4-BE49-F238E27FC236}">
                <a16:creationId xmlns:a16="http://schemas.microsoft.com/office/drawing/2014/main" id="{396BDFE3-F558-4C19-B81E-4934D597A0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144" y="3223258"/>
            <a:ext cx="3998875" cy="28450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17759588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4">
            <a:extLst>
              <a:ext uri="{FF2B5EF4-FFF2-40B4-BE49-F238E27FC236}">
                <a16:creationId xmlns:a16="http://schemas.microsoft.com/office/drawing/2014/main" id="{EB3DC4D8-8721-4C89-814A-73B21047857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37218" y="4025033"/>
            <a:ext cx="75438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it-IT" altLang="it-IT" sz="4000" b="1" i="1" dirty="0">
                <a:latin typeface="+mn-lt"/>
              </a:rPr>
              <a:t>“EARLY  ARTHRITIS  CLINIC”</a:t>
            </a:r>
          </a:p>
        </p:txBody>
      </p:sp>
      <p:sp>
        <p:nvSpPr>
          <p:cNvPr id="47107" name="Text Box 5">
            <a:extLst>
              <a:ext uri="{FF2B5EF4-FFF2-40B4-BE49-F238E27FC236}">
                <a16:creationId xmlns:a16="http://schemas.microsoft.com/office/drawing/2014/main" id="{E7B58604-FE88-40F7-B1E2-9E57C9DBF69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91378" y="1762983"/>
            <a:ext cx="4242956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4000" b="1" i="1" dirty="0">
                <a:latin typeface="+mn-lt"/>
              </a:rPr>
              <a:t>“EARLY ARTHRITIS”</a:t>
            </a:r>
          </a:p>
        </p:txBody>
      </p:sp>
      <p:sp>
        <p:nvSpPr>
          <p:cNvPr id="47108" name="AutoShape 6">
            <a:extLst>
              <a:ext uri="{FF2B5EF4-FFF2-40B4-BE49-F238E27FC236}">
                <a16:creationId xmlns:a16="http://schemas.microsoft.com/office/drawing/2014/main" id="{C1CCFDDA-9850-4766-8E5A-C6BBB67F6BC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45014" y="2759795"/>
            <a:ext cx="485775" cy="976312"/>
          </a:xfrm>
          <a:prstGeom prst="downArrow">
            <a:avLst>
              <a:gd name="adj1" fmla="val 50000"/>
              <a:gd name="adj2" fmla="val 50245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it-IT" altLang="it-IT" sz="240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077749750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>
            <a:extLst>
              <a:ext uri="{FF2B5EF4-FFF2-40B4-BE49-F238E27FC236}">
                <a16:creationId xmlns:a16="http://schemas.microsoft.com/office/drawing/2014/main" id="{9AA47195-624B-42B1-BAFE-B62E7BD979F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it-IT" altLang="it-IT"/>
              <a:t>Early arthritis = urgenza medica</a:t>
            </a:r>
            <a:endParaRPr lang="it-IT" altLang="it-IT" dirty="0"/>
          </a:p>
        </p:txBody>
      </p:sp>
      <p:sp>
        <p:nvSpPr>
          <p:cNvPr id="48131" name="Rectangle 3">
            <a:extLst>
              <a:ext uri="{FF2B5EF4-FFF2-40B4-BE49-F238E27FC236}">
                <a16:creationId xmlns:a16="http://schemas.microsoft.com/office/drawing/2014/main" id="{2A013BA8-5367-4158-8679-5E87AC9ED5E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it-IT" altLang="it-IT" sz="3200" dirty="0"/>
              <a:t>    Fino a che non esistevano terapie efficaci, non c’era urgenza per il trattamento. </a:t>
            </a:r>
          </a:p>
          <a:p>
            <a:r>
              <a:rPr lang="it-IT" altLang="it-IT" sz="3200" dirty="0"/>
              <a:t>    Oggi che esistono terapie eccellenti, il trattamento diventa un problema urgente tanto più con la consapevolezza che, senza terapie adeguate, il danno insorge molto precocemente.</a:t>
            </a:r>
          </a:p>
        </p:txBody>
      </p:sp>
      <p:sp>
        <p:nvSpPr>
          <p:cNvPr id="48132" name="Text Box 4">
            <a:extLst>
              <a:ext uri="{FF2B5EF4-FFF2-40B4-BE49-F238E27FC236}">
                <a16:creationId xmlns:a16="http://schemas.microsoft.com/office/drawing/2014/main" id="{89EA31CC-AA85-4670-8C0C-43B98E6E455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33601" y="4242255"/>
            <a:ext cx="8366125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4000" b="1" dirty="0" err="1"/>
              <a:t>It’s</a:t>
            </a:r>
            <a:r>
              <a:rPr lang="it-IT" altLang="it-IT" sz="4000" b="1" dirty="0"/>
              <a:t> time </a:t>
            </a:r>
            <a:r>
              <a:rPr lang="it-IT" altLang="it-IT" sz="4000" b="1" dirty="0" err="1"/>
              <a:t>we</a:t>
            </a:r>
            <a:r>
              <a:rPr lang="it-IT" altLang="it-IT" sz="4000" b="1" dirty="0"/>
              <a:t> </a:t>
            </a:r>
            <a:r>
              <a:rPr lang="it-IT" altLang="it-IT" sz="4000" b="1" dirty="0" err="1"/>
              <a:t>took</a:t>
            </a:r>
            <a:r>
              <a:rPr lang="it-IT" altLang="it-IT" sz="4000" b="1" dirty="0"/>
              <a:t> </a:t>
            </a:r>
            <a:r>
              <a:rPr lang="it-IT" altLang="it-IT" sz="4000" b="1" dirty="0" err="1"/>
              <a:t>arthritis</a:t>
            </a:r>
            <a:r>
              <a:rPr lang="it-IT" altLang="it-IT" sz="4000" b="1" dirty="0"/>
              <a:t> </a:t>
            </a:r>
            <a:r>
              <a:rPr lang="it-IT" altLang="it-IT" sz="4000" b="1" dirty="0" err="1"/>
              <a:t>seriously</a:t>
            </a:r>
            <a:r>
              <a:rPr lang="it-IT" altLang="it-IT" sz="4000" b="1" dirty="0"/>
              <a:t>!</a:t>
            </a:r>
          </a:p>
        </p:txBody>
      </p:sp>
      <p:sp>
        <p:nvSpPr>
          <p:cNvPr id="48133" name="Rectangle 5">
            <a:extLst>
              <a:ext uri="{FF2B5EF4-FFF2-40B4-BE49-F238E27FC236}">
                <a16:creationId xmlns:a16="http://schemas.microsoft.com/office/drawing/2014/main" id="{9222F498-A948-4A0D-9DD2-D6E531C665F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64654" y="4176819"/>
            <a:ext cx="8458200" cy="990600"/>
          </a:xfrm>
          <a:prstGeom prst="rect">
            <a:avLst/>
          </a:prstGeom>
          <a:noFill/>
          <a:ln w="38100">
            <a:solidFill>
              <a:srgbClr val="CC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it-IT" altLang="it-IT" sz="2400"/>
          </a:p>
        </p:txBody>
      </p:sp>
    </p:spTree>
    <p:extLst>
      <p:ext uri="{BB962C8B-B14F-4D97-AF65-F5344CB8AC3E}">
        <p14:creationId xmlns:p14="http://schemas.microsoft.com/office/powerpoint/2010/main" val="2727640098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>
            <a:extLst>
              <a:ext uri="{FF2B5EF4-FFF2-40B4-BE49-F238E27FC236}">
                <a16:creationId xmlns:a16="http://schemas.microsoft.com/office/drawing/2014/main" id="{6F51EBE2-8094-4D7B-961F-E2A44F6EE25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it-IT" altLang="it-IT"/>
              <a:t>Diagnosi in reumatologia: concetti generali</a:t>
            </a:r>
          </a:p>
        </p:txBody>
      </p:sp>
      <p:sp>
        <p:nvSpPr>
          <p:cNvPr id="49155" name="Rectangle 3">
            <a:extLst>
              <a:ext uri="{FF2B5EF4-FFF2-40B4-BE49-F238E27FC236}">
                <a16:creationId xmlns:a16="http://schemas.microsoft.com/office/drawing/2014/main" id="{F92ED904-B799-4010-A5ED-F9D4B0A989C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it-IT" altLang="it-IT" sz="2800" dirty="0"/>
              <a:t>Il più precocemente possibile</a:t>
            </a:r>
          </a:p>
          <a:p>
            <a:r>
              <a:rPr lang="it-IT" altLang="it-IT" sz="2800" dirty="0"/>
              <a:t>Importanza di anamnesi ed Esame Obiettivo</a:t>
            </a:r>
          </a:p>
          <a:p>
            <a:r>
              <a:rPr lang="it-IT" altLang="it-IT" sz="2800" dirty="0"/>
              <a:t>E’ sempre pericoloso lasciare non diagnosticato un sintomo articolare</a:t>
            </a:r>
          </a:p>
          <a:p>
            <a:r>
              <a:rPr lang="it-IT" altLang="it-IT" sz="2800" dirty="0"/>
              <a:t>Non affidarsi solamente a laboratorio e </a:t>
            </a:r>
            <a:r>
              <a:rPr lang="it-IT" altLang="it-IT" sz="2800" dirty="0" err="1"/>
              <a:t>Rx</a:t>
            </a:r>
            <a:endParaRPr lang="it-IT" altLang="it-IT" sz="2800" dirty="0"/>
          </a:p>
          <a:p>
            <a:pPr lvl="1"/>
            <a:r>
              <a:rPr lang="it-IT" altLang="it-IT" sz="2400" dirty="0"/>
              <a:t>il laboratorio e le altre indagini diagnostiche  sono utili per confermare il sospetto diagnostico e per dare informazioni sulla prognosi; </a:t>
            </a:r>
          </a:p>
          <a:p>
            <a:r>
              <a:rPr lang="it-IT" altLang="it-IT" sz="2800" dirty="0"/>
              <a:t>Non iniziare la terapia prima di avere fatto la diagnosi</a:t>
            </a:r>
          </a:p>
        </p:txBody>
      </p:sp>
    </p:spTree>
    <p:extLst>
      <p:ext uri="{BB962C8B-B14F-4D97-AF65-F5344CB8AC3E}">
        <p14:creationId xmlns:p14="http://schemas.microsoft.com/office/powerpoint/2010/main" val="1105578460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>
            <a:extLst>
              <a:ext uri="{FF2B5EF4-FFF2-40B4-BE49-F238E27FC236}">
                <a16:creationId xmlns:a16="http://schemas.microsoft.com/office/drawing/2014/main" id="{6CC3E900-C6FD-414D-9938-5BBF7A5A11E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it-IT" altLang="it-IT"/>
              <a:t>Obiettivi irrinunciabili</a:t>
            </a:r>
          </a:p>
        </p:txBody>
      </p:sp>
      <p:graphicFrame>
        <p:nvGraphicFramePr>
          <p:cNvPr id="16387" name="Group 3">
            <a:extLst>
              <a:ext uri="{FF2B5EF4-FFF2-40B4-BE49-F238E27FC236}">
                <a16:creationId xmlns:a16="http://schemas.microsoft.com/office/drawing/2014/main" id="{8C75792A-7ED6-4301-91BF-EB9A312B3EEC}"/>
              </a:ext>
            </a:extLst>
          </p:cNvPr>
          <p:cNvGraphicFramePr>
            <a:graphicFrameLocks noGrp="1"/>
          </p:cNvGraphicFramePr>
          <p:nvPr/>
        </p:nvGraphicFramePr>
        <p:xfrm>
          <a:off x="1828800" y="1890714"/>
          <a:ext cx="8458200" cy="3900488"/>
        </p:xfrm>
        <a:graphic>
          <a:graphicData uri="http://schemas.openxmlformats.org/drawingml/2006/table">
            <a:tbl>
              <a:tblPr/>
              <a:tblGrid>
                <a:gridCol w="48641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5941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9747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Sapere sospettare le malattie “gravi” (diagnosi precoce)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Red flags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(sintomi di esordio)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763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Riconoscere le emergenze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Artriti settiche, fratture vertebrali, mielopatie, ecc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747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Sapere impostare un percorso diagnostico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Dal sintomo alla diagnosi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747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Strategie terapeutiche (“outcome”)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Farmaci di fondo vs farmaci sintomatici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0970899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>
            <a:extLst>
              <a:ext uri="{FF2B5EF4-FFF2-40B4-BE49-F238E27FC236}">
                <a16:creationId xmlns:a16="http://schemas.microsoft.com/office/drawing/2014/main" id="{0ACAFAB8-E5F0-4265-B084-21E35325F72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200728" y="286603"/>
            <a:ext cx="10476160" cy="801533"/>
          </a:xfrm>
        </p:spPr>
        <p:txBody>
          <a:bodyPr>
            <a:normAutofit fontScale="90000"/>
          </a:bodyPr>
          <a:lstStyle/>
          <a:p>
            <a:r>
              <a:rPr lang="it-IT" altLang="it-IT" dirty="0"/>
              <a:t>Red flags per il Medico di Medicina Generale</a:t>
            </a:r>
          </a:p>
        </p:txBody>
      </p:sp>
      <p:sp>
        <p:nvSpPr>
          <p:cNvPr id="51203" name="Rectangle 3">
            <a:extLst>
              <a:ext uri="{FF2B5EF4-FFF2-40B4-BE49-F238E27FC236}">
                <a16:creationId xmlns:a16="http://schemas.microsoft.com/office/drawing/2014/main" id="{F679CBE3-6D30-4CA8-B690-92C1DDB3825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it-IT" altLang="it-IT" sz="2800" dirty="0" err="1"/>
              <a:t>Artromialgie</a:t>
            </a:r>
            <a:r>
              <a:rPr lang="it-IT" altLang="it-IT" sz="2800" dirty="0"/>
              <a:t> persistenti con o senza febbre</a:t>
            </a:r>
          </a:p>
          <a:p>
            <a:r>
              <a:rPr lang="it-IT" altLang="it-IT" sz="2800" dirty="0"/>
              <a:t>Fenomeno di </a:t>
            </a:r>
            <a:r>
              <a:rPr lang="it-IT" altLang="it-IT" sz="2800" dirty="0" err="1"/>
              <a:t>Raynaud</a:t>
            </a:r>
            <a:r>
              <a:rPr lang="it-IT" altLang="it-IT" sz="2800" dirty="0"/>
              <a:t> persistente</a:t>
            </a:r>
          </a:p>
          <a:p>
            <a:r>
              <a:rPr lang="it-IT" altLang="it-IT" sz="2800" dirty="0"/>
              <a:t>Versamento articolare non traumatico </a:t>
            </a:r>
          </a:p>
          <a:p>
            <a:r>
              <a:rPr lang="it-IT" altLang="it-IT" sz="2800" dirty="0"/>
              <a:t>Manifestazioni articolari associate a:</a:t>
            </a:r>
          </a:p>
          <a:p>
            <a:pPr lvl="1"/>
            <a:r>
              <a:rPr lang="it-IT" altLang="it-IT" sz="2400" dirty="0"/>
              <a:t>manifestazioni cutanee</a:t>
            </a:r>
          </a:p>
          <a:p>
            <a:pPr lvl="1"/>
            <a:r>
              <a:rPr lang="it-IT" altLang="it-IT" sz="2400" dirty="0"/>
              <a:t>manifestazioni oculari  </a:t>
            </a:r>
          </a:p>
          <a:p>
            <a:r>
              <a:rPr lang="it-IT" altLang="it-IT" sz="2800" dirty="0"/>
              <a:t>Afte, uveite, KCS, </a:t>
            </a:r>
            <a:r>
              <a:rPr lang="it-IT" altLang="it-IT" sz="2800" dirty="0" err="1"/>
              <a:t>vasculite</a:t>
            </a:r>
            <a:r>
              <a:rPr lang="it-IT" altLang="it-IT" sz="2800" dirty="0"/>
              <a:t> cutanea</a:t>
            </a:r>
          </a:p>
          <a:p>
            <a:r>
              <a:rPr lang="it-IT" altLang="it-IT" sz="2800" dirty="0"/>
              <a:t>Test per autoimmunità alterati (ANA, FR, ecc.)</a:t>
            </a:r>
          </a:p>
        </p:txBody>
      </p:sp>
      <p:sp>
        <p:nvSpPr>
          <p:cNvPr id="4" name="AutoShape 2" descr="Risultati immagini per red flag">
            <a:extLst>
              <a:ext uri="{FF2B5EF4-FFF2-40B4-BE49-F238E27FC236}">
                <a16:creationId xmlns:a16="http://schemas.microsoft.com/office/drawing/2014/main" id="{6AE54300-66E7-4B57-BA14-D3DAD6D4322B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5" name="AutoShape 4" descr="Risultati immagini per red flag">
            <a:extLst>
              <a:ext uri="{FF2B5EF4-FFF2-40B4-BE49-F238E27FC236}">
                <a16:creationId xmlns:a16="http://schemas.microsoft.com/office/drawing/2014/main" id="{0495D36E-323D-498B-A044-0C2858C3660D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096000" y="34290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6" name="AutoShape 6" descr="Risultati immagini per red flag">
            <a:extLst>
              <a:ext uri="{FF2B5EF4-FFF2-40B4-BE49-F238E27FC236}">
                <a16:creationId xmlns:a16="http://schemas.microsoft.com/office/drawing/2014/main" id="{674492B2-B0B9-44AA-8E27-2558D46BC1EA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248400" y="35814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pic>
        <p:nvPicPr>
          <p:cNvPr id="7" name="Immagine 6">
            <a:extLst>
              <a:ext uri="{FF2B5EF4-FFF2-40B4-BE49-F238E27FC236}">
                <a16:creationId xmlns:a16="http://schemas.microsoft.com/office/drawing/2014/main" id="{4AA6AED8-4C79-4C85-93B4-24204F9C975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4730" y="286604"/>
            <a:ext cx="775998" cy="775998"/>
          </a:xfrm>
          <a:prstGeom prst="rect">
            <a:avLst/>
          </a:prstGeom>
        </p:spPr>
      </p:pic>
      <p:pic>
        <p:nvPicPr>
          <p:cNvPr id="14" name="Immagine 13">
            <a:extLst>
              <a:ext uri="{FF2B5EF4-FFF2-40B4-BE49-F238E27FC236}">
                <a16:creationId xmlns:a16="http://schemas.microsoft.com/office/drawing/2014/main" id="{F3C3B17B-BD01-42EF-993D-CCB15D7FA63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00890" y="286602"/>
            <a:ext cx="775998" cy="775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41436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41BF215-3896-4FA9-9383-624DA8F52F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altLang="it-IT" dirty="0"/>
              <a:t>Corso opzionale 2015-2016</a:t>
            </a:r>
            <a:endParaRPr lang="it-IT" dirty="0"/>
          </a:p>
        </p:txBody>
      </p:sp>
      <p:sp>
        <p:nvSpPr>
          <p:cNvPr id="6147" name="CasellaDiTesto 2">
            <a:extLst>
              <a:ext uri="{FF2B5EF4-FFF2-40B4-BE49-F238E27FC236}">
                <a16:creationId xmlns:a16="http://schemas.microsoft.com/office/drawing/2014/main" id="{18D74934-51D0-423C-9947-0D4EF6DECB8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03614" y="4046538"/>
            <a:ext cx="530542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2400"/>
              <a:t>Saranno forniti dettagli alla fine del corso</a:t>
            </a:r>
          </a:p>
        </p:txBody>
      </p:sp>
      <p:grpSp>
        <p:nvGrpSpPr>
          <p:cNvPr id="6148" name="Gruppo 2">
            <a:extLst>
              <a:ext uri="{FF2B5EF4-FFF2-40B4-BE49-F238E27FC236}">
                <a16:creationId xmlns:a16="http://schemas.microsoft.com/office/drawing/2014/main" id="{F3AF2C33-023C-4277-87D2-2A0AE161105F}"/>
              </a:ext>
            </a:extLst>
          </p:cNvPr>
          <p:cNvGrpSpPr>
            <a:grpSpLocks/>
          </p:cNvGrpSpPr>
          <p:nvPr/>
        </p:nvGrpSpPr>
        <p:grpSpPr bwMode="auto">
          <a:xfrm>
            <a:off x="2279651" y="2492375"/>
            <a:ext cx="7826375" cy="1239838"/>
            <a:chOff x="3231931" y="2492896"/>
            <a:chExt cx="5900144" cy="758826"/>
          </a:xfrm>
        </p:grpSpPr>
        <p:pic>
          <p:nvPicPr>
            <p:cNvPr id="6151" name="Picture 6">
              <a:extLst>
                <a:ext uri="{FF2B5EF4-FFF2-40B4-BE49-F238E27FC236}">
                  <a16:creationId xmlns:a16="http://schemas.microsoft.com/office/drawing/2014/main" id="{2BA510DF-7D4A-4033-96BD-3966B604DC6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5358"/>
            <a:stretch>
              <a:fillRect/>
            </a:stretch>
          </p:blipFill>
          <p:spPr bwMode="auto">
            <a:xfrm>
              <a:off x="3231931" y="2492896"/>
              <a:ext cx="5900144" cy="39007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6152" name="Picture 7">
              <a:extLst>
                <a:ext uri="{FF2B5EF4-FFF2-40B4-BE49-F238E27FC236}">
                  <a16:creationId xmlns:a16="http://schemas.microsoft.com/office/drawing/2014/main" id="{6E0BBAB0-80D4-4A66-A721-50AB60A710E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5242" t="49001"/>
            <a:stretch>
              <a:fillRect/>
            </a:stretch>
          </p:blipFill>
          <p:spPr bwMode="auto">
            <a:xfrm>
              <a:off x="3231931" y="2882968"/>
              <a:ext cx="5900144" cy="3687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6149" name="CasellaDiTesto 1">
            <a:extLst>
              <a:ext uri="{FF2B5EF4-FFF2-40B4-BE49-F238E27FC236}">
                <a16:creationId xmlns:a16="http://schemas.microsoft.com/office/drawing/2014/main" id="{C5A381D6-12E8-4AF5-AAF4-4C1574078E1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11451" y="1557339"/>
            <a:ext cx="6951663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2400"/>
              <a:t>L’interessamento d’organo nelle connettiviti e vasculiti</a:t>
            </a:r>
          </a:p>
        </p:txBody>
      </p:sp>
      <p:sp>
        <p:nvSpPr>
          <p:cNvPr id="6150" name="Rettangolo 3">
            <a:extLst>
              <a:ext uri="{FF2B5EF4-FFF2-40B4-BE49-F238E27FC236}">
                <a16:creationId xmlns:a16="http://schemas.microsoft.com/office/drawing/2014/main" id="{0434918E-EFEF-4A18-B48C-39F7B4EB4E3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79900" y="5373688"/>
            <a:ext cx="3595688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it-IT" altLang="it-IT" sz="2400">
                <a:hlinkClick r:id="rId4"/>
              </a:rPr>
              <a:t>http://www.reumatologia.it/</a:t>
            </a:r>
            <a:endParaRPr lang="it-IT" altLang="it-IT" sz="2400"/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it-IT" altLang="it-IT" sz="2400"/>
              <a:t>Sito ufficiale della S.I.R.</a:t>
            </a:r>
          </a:p>
        </p:txBody>
      </p:sp>
    </p:spTree>
    <p:extLst>
      <p:ext uri="{BB962C8B-B14F-4D97-AF65-F5344CB8AC3E}">
        <p14:creationId xmlns:p14="http://schemas.microsoft.com/office/powerpoint/2010/main" val="9948024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olo 1">
            <a:extLst>
              <a:ext uri="{FF2B5EF4-FFF2-40B4-BE49-F238E27FC236}">
                <a16:creationId xmlns:a16="http://schemas.microsoft.com/office/drawing/2014/main" id="{872BA012-9152-478C-A369-6AA61FEE52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altLang="it-IT" dirty="0"/>
              <a:t>Corpo docente</a:t>
            </a:r>
          </a:p>
        </p:txBody>
      </p:sp>
      <p:sp>
        <p:nvSpPr>
          <p:cNvPr id="7171" name="Segnaposto contenuto 2">
            <a:extLst>
              <a:ext uri="{FF2B5EF4-FFF2-40B4-BE49-F238E27FC236}">
                <a16:creationId xmlns:a16="http://schemas.microsoft.com/office/drawing/2014/main" id="{C5DCAAC2-C3D0-49CF-831A-4AC8AF17DA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0622" y="1271016"/>
            <a:ext cx="11166266" cy="4598078"/>
          </a:xfrm>
        </p:spPr>
        <p:txBody>
          <a:bodyPr anchor="ctr">
            <a:normAutofit/>
          </a:bodyPr>
          <a:lstStyle/>
          <a:p>
            <a:r>
              <a:rPr lang="it-IT" altLang="it-IT" sz="3200" dirty="0"/>
              <a:t>Marcello Govoni – PA di Reumatologia (Direttore)</a:t>
            </a:r>
          </a:p>
          <a:p>
            <a:r>
              <a:rPr lang="it-IT" altLang="it-IT" sz="3200" dirty="0"/>
              <a:t>Carlo Alberto Scirè – PA di Reumatologia</a:t>
            </a:r>
          </a:p>
          <a:p>
            <a:r>
              <a:rPr lang="it-IT" altLang="it-IT" sz="3200" dirty="0"/>
              <a:t>Alessandra Bortoluzzi – RTD-A Reumatologia</a:t>
            </a:r>
          </a:p>
        </p:txBody>
      </p:sp>
    </p:spTree>
    <p:extLst>
      <p:ext uri="{BB962C8B-B14F-4D97-AF65-F5344CB8AC3E}">
        <p14:creationId xmlns:p14="http://schemas.microsoft.com/office/powerpoint/2010/main" val="35866802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olo 1">
            <a:extLst>
              <a:ext uri="{FF2B5EF4-FFF2-40B4-BE49-F238E27FC236}">
                <a16:creationId xmlns:a16="http://schemas.microsoft.com/office/drawing/2014/main" id="{40DCCB0F-2026-4C93-AEBC-E631AEFA7A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altLang="it-IT" dirty="0">
                <a:latin typeface="Calibri" panose="020F0502020204030204" pitchFamily="34" charset="0"/>
                <a:cs typeface="Calibri" panose="020F0502020204030204" pitchFamily="34" charset="0"/>
              </a:rPr>
              <a:t>Programma del Corso 2017-2018</a:t>
            </a:r>
          </a:p>
        </p:txBody>
      </p:sp>
      <p:sp>
        <p:nvSpPr>
          <p:cNvPr id="8195" name="Segnaposto contenuto 2">
            <a:extLst>
              <a:ext uri="{FF2B5EF4-FFF2-40B4-BE49-F238E27FC236}">
                <a16:creationId xmlns:a16="http://schemas.microsoft.com/office/drawing/2014/main" id="{B5D677EC-893F-41D6-802D-81557D8AD80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spcBef>
                <a:spcPct val="0"/>
              </a:spcBef>
              <a:buNone/>
              <a:defRPr/>
            </a:pPr>
            <a:r>
              <a:rPr lang="it-IT" altLang="it-IT" sz="2400" dirty="0">
                <a:latin typeface="Calibri" pitchFamily="34" charset="0"/>
                <a:cs typeface="Calibri" pitchFamily="34" charset="0"/>
              </a:rPr>
              <a:t>3/10 	INTRODUZIONE : di cosa si occupa la Reumatologia (Govoni)</a:t>
            </a:r>
          </a:p>
          <a:p>
            <a:pPr marL="0" indent="0">
              <a:spcBef>
                <a:spcPct val="0"/>
              </a:spcBef>
              <a:buNone/>
              <a:defRPr/>
            </a:pPr>
            <a:r>
              <a:rPr lang="it-IT" altLang="it-IT" sz="2400" dirty="0">
                <a:latin typeface="Calibri" pitchFamily="34" charset="0"/>
                <a:cs typeface="Calibri" pitchFamily="34" charset="0"/>
              </a:rPr>
              <a:t>	APPROCCIO AL DOLORE IN REUMATOLOGIA (Govoni)</a:t>
            </a:r>
          </a:p>
          <a:p>
            <a:pPr>
              <a:spcBef>
                <a:spcPct val="0"/>
              </a:spcBef>
              <a:defRPr/>
            </a:pPr>
            <a:endParaRPr lang="it-IT" altLang="it-IT" sz="2400" dirty="0">
              <a:latin typeface="Calibri" pitchFamily="34" charset="0"/>
              <a:cs typeface="Calibri" pitchFamily="34" charset="0"/>
            </a:endParaRPr>
          </a:p>
          <a:p>
            <a:pPr marL="0" indent="0">
              <a:spcBef>
                <a:spcPct val="0"/>
              </a:spcBef>
              <a:buNone/>
              <a:defRPr/>
            </a:pPr>
            <a:r>
              <a:rPr lang="it-IT" altLang="it-IT" sz="2400" dirty="0">
                <a:latin typeface="Calibri" pitchFamily="34" charset="0"/>
                <a:cs typeface="Calibri" pitchFamily="34" charset="0"/>
              </a:rPr>
              <a:t>10/10 	Il LABORATORIO IN REUMATOLOGIA (Govoni)</a:t>
            </a:r>
          </a:p>
          <a:p>
            <a:pPr marL="0" indent="0">
              <a:spcBef>
                <a:spcPct val="0"/>
              </a:spcBef>
              <a:buNone/>
              <a:defRPr/>
            </a:pPr>
            <a:r>
              <a:rPr lang="it-IT" altLang="it-IT" sz="2400" dirty="0">
                <a:latin typeface="Calibri" pitchFamily="34" charset="0"/>
                <a:cs typeface="Calibri" pitchFamily="34" charset="0"/>
              </a:rPr>
              <a:t>	IMAGING IN REUMATOLOGIA   (</a:t>
            </a:r>
            <a:r>
              <a:rPr lang="it-IT" altLang="it-IT" sz="2400" dirty="0" err="1">
                <a:latin typeface="Calibri" pitchFamily="34" charset="0"/>
                <a:cs typeface="Calibri" pitchFamily="34" charset="0"/>
              </a:rPr>
              <a:t>Scirè</a:t>
            </a:r>
            <a:r>
              <a:rPr lang="it-IT" altLang="it-IT" sz="2400" dirty="0">
                <a:latin typeface="Calibri" pitchFamily="34" charset="0"/>
                <a:cs typeface="Calibri" pitchFamily="34" charset="0"/>
              </a:rPr>
              <a:t>)</a:t>
            </a:r>
          </a:p>
          <a:p>
            <a:pPr>
              <a:spcBef>
                <a:spcPct val="0"/>
              </a:spcBef>
              <a:defRPr/>
            </a:pPr>
            <a:endParaRPr lang="it-IT" altLang="it-IT" sz="2400" dirty="0">
              <a:latin typeface="Calibri" pitchFamily="34" charset="0"/>
              <a:cs typeface="Calibri" pitchFamily="34" charset="0"/>
            </a:endParaRPr>
          </a:p>
          <a:p>
            <a:pPr marL="0" indent="0">
              <a:spcBef>
                <a:spcPct val="0"/>
              </a:spcBef>
              <a:buNone/>
              <a:defRPr/>
            </a:pPr>
            <a:r>
              <a:rPr lang="it-IT" altLang="it-IT" sz="2400" dirty="0">
                <a:latin typeface="Calibri" pitchFamily="34" charset="0"/>
                <a:cs typeface="Calibri" pitchFamily="34" charset="0"/>
              </a:rPr>
              <a:t>17/10	REUMATISMI INFIAMMATORI CRONICI artrite reumatoide  (Scirè)</a:t>
            </a:r>
          </a:p>
          <a:p>
            <a:pPr marL="0" indent="0">
              <a:spcBef>
                <a:spcPct val="0"/>
              </a:spcBef>
              <a:buNone/>
              <a:defRPr/>
            </a:pPr>
            <a:r>
              <a:rPr lang="it-IT" altLang="it-IT" sz="2400" dirty="0">
                <a:latin typeface="Calibri" pitchFamily="34" charset="0"/>
                <a:cs typeface="Calibri" pitchFamily="34" charset="0"/>
              </a:rPr>
              <a:t>	REUMATISMI INFIAMMATORI CRONICI spondiloartriti  (Govoni)</a:t>
            </a:r>
          </a:p>
          <a:p>
            <a:pPr lvl="2">
              <a:spcBef>
                <a:spcPct val="0"/>
              </a:spcBef>
              <a:defRPr/>
            </a:pPr>
            <a:endParaRPr lang="it-IT" altLang="it-IT" sz="2400" dirty="0">
              <a:latin typeface="Calibri" pitchFamily="34" charset="0"/>
              <a:cs typeface="Calibri" pitchFamily="34" charset="0"/>
            </a:endParaRPr>
          </a:p>
          <a:p>
            <a:pPr marL="0" lvl="2" indent="0">
              <a:spcBef>
                <a:spcPct val="0"/>
              </a:spcBef>
              <a:buNone/>
              <a:defRPr/>
            </a:pPr>
            <a:r>
              <a:rPr lang="it-IT" altLang="it-IT" sz="2400" dirty="0">
                <a:latin typeface="Calibri" pitchFamily="34" charset="0"/>
                <a:cs typeface="Calibri" pitchFamily="34" charset="0"/>
              </a:rPr>
              <a:t>24/10	ARTROPATIE MICROCRISTALLINE E ARTRITE SETTICA (</a:t>
            </a:r>
            <a:r>
              <a:rPr lang="it-IT" altLang="it-IT" sz="2400" dirty="0" err="1">
                <a:latin typeface="Calibri" pitchFamily="34" charset="0"/>
                <a:cs typeface="Calibri" pitchFamily="34" charset="0"/>
              </a:rPr>
              <a:t>Scirè</a:t>
            </a:r>
            <a:r>
              <a:rPr lang="it-IT" altLang="it-IT" sz="2400" dirty="0">
                <a:latin typeface="Calibri" pitchFamily="34" charset="0"/>
                <a:cs typeface="Calibri" pitchFamily="34" charset="0"/>
              </a:rPr>
              <a:t>)</a:t>
            </a:r>
          </a:p>
          <a:p>
            <a:pPr marL="0" lvl="1" indent="0">
              <a:spcBef>
                <a:spcPct val="0"/>
              </a:spcBef>
              <a:buNone/>
              <a:defRPr/>
            </a:pPr>
            <a:r>
              <a:rPr lang="it-IT" altLang="it-IT" sz="2400" dirty="0">
                <a:latin typeface="Calibri" pitchFamily="34" charset="0"/>
                <a:cs typeface="Calibri" pitchFamily="34" charset="0"/>
              </a:rPr>
              <a:t>	CONNETTIVITI GENERALITÀ (Govoni)</a:t>
            </a:r>
          </a:p>
        </p:txBody>
      </p:sp>
    </p:spTree>
    <p:extLst>
      <p:ext uri="{BB962C8B-B14F-4D97-AF65-F5344CB8AC3E}">
        <p14:creationId xmlns:p14="http://schemas.microsoft.com/office/powerpoint/2010/main" val="24699812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>
            <a:extLst>
              <a:ext uri="{FF2B5EF4-FFF2-40B4-BE49-F238E27FC236}">
                <a16:creationId xmlns:a16="http://schemas.microsoft.com/office/drawing/2014/main" id="{3AE6E37D-C382-449E-AC73-53756A3C65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altLang="it-IT" dirty="0">
                <a:latin typeface="Calibri" panose="020F0502020204030204" pitchFamily="34" charset="0"/>
                <a:cs typeface="Calibri" panose="020F0502020204030204" pitchFamily="34" charset="0"/>
              </a:rPr>
              <a:t>Programma del Corso 2017-2018</a:t>
            </a:r>
            <a:endParaRPr lang="it-IT" dirty="0"/>
          </a:p>
        </p:txBody>
      </p:sp>
      <p:sp>
        <p:nvSpPr>
          <p:cNvPr id="5" name="Segnaposto contenuto 4">
            <a:extLst>
              <a:ext uri="{FF2B5EF4-FFF2-40B4-BE49-F238E27FC236}">
                <a16:creationId xmlns:a16="http://schemas.microsoft.com/office/drawing/2014/main" id="{0D0DE08D-FDD3-4F55-B026-6E2C93166AE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spcBef>
                <a:spcPct val="0"/>
              </a:spcBef>
              <a:buNone/>
              <a:defRPr/>
            </a:pPr>
            <a:r>
              <a:rPr lang="it-IT" altLang="it-IT" sz="2400" dirty="0">
                <a:latin typeface="Calibri" pitchFamily="34" charset="0"/>
                <a:cs typeface="Calibri" pitchFamily="34" charset="0"/>
              </a:rPr>
              <a:t> 7/11	CONNETTIVITI  e  VASCULITI SISTEMICHE</a:t>
            </a:r>
          </a:p>
          <a:p>
            <a:pPr marL="749808" lvl="4" indent="0">
              <a:spcBef>
                <a:spcPct val="0"/>
              </a:spcBef>
              <a:buNone/>
              <a:defRPr/>
            </a:pPr>
            <a:r>
              <a:rPr lang="it-IT" altLang="it-IT" sz="2400" dirty="0">
                <a:latin typeface="Calibri" pitchFamily="34" charset="0"/>
                <a:cs typeface="Calibri" pitchFamily="34" charset="0"/>
              </a:rPr>
              <a:t> 	LES  e S. SJOGREN  (Govoni)</a:t>
            </a:r>
          </a:p>
          <a:p>
            <a:pPr marL="0" lvl="1">
              <a:spcBef>
                <a:spcPct val="0"/>
              </a:spcBef>
              <a:buNone/>
            </a:pPr>
            <a:endParaRPr lang="it-IT" altLang="it-IT" sz="2400" dirty="0">
              <a:latin typeface="Calibri" pitchFamily="34" charset="0"/>
              <a:cs typeface="Calibri" pitchFamily="34" charset="0"/>
            </a:endParaRPr>
          </a:p>
          <a:p>
            <a:pPr marL="0" lvl="1">
              <a:spcBef>
                <a:spcPct val="0"/>
              </a:spcBef>
              <a:buNone/>
            </a:pPr>
            <a:r>
              <a:rPr lang="it-IT" altLang="it-IT" sz="2400" dirty="0">
                <a:latin typeface="Calibri" pitchFamily="34" charset="0"/>
                <a:cs typeface="Calibri" pitchFamily="34" charset="0"/>
              </a:rPr>
              <a:t>14/11	SCLEROSI SITEMICA  (Scirè) </a:t>
            </a:r>
          </a:p>
          <a:p>
            <a:pPr marL="0" lvl="1">
              <a:spcBef>
                <a:spcPct val="0"/>
              </a:spcBef>
              <a:buNone/>
            </a:pPr>
            <a:r>
              <a:rPr lang="it-IT" altLang="it-IT" sz="2400" dirty="0">
                <a:latin typeface="Calibri" pitchFamily="34" charset="0"/>
                <a:cs typeface="Calibri" pitchFamily="34" charset="0"/>
              </a:rPr>
              <a:t>	MIOPATIE INFIAMMATORIE (Scirè) </a:t>
            </a:r>
          </a:p>
          <a:p>
            <a:pPr>
              <a:spcBef>
                <a:spcPct val="0"/>
              </a:spcBef>
              <a:buNone/>
            </a:pPr>
            <a:endParaRPr lang="it-IT" altLang="it-IT" sz="2400" dirty="0">
              <a:latin typeface="Calibri" pitchFamily="34" charset="0"/>
              <a:cs typeface="Calibri" pitchFamily="34" charset="0"/>
            </a:endParaRPr>
          </a:p>
          <a:p>
            <a:pPr>
              <a:spcBef>
                <a:spcPct val="0"/>
              </a:spcBef>
              <a:buNone/>
            </a:pPr>
            <a:r>
              <a:rPr lang="it-IT" altLang="it-IT" sz="2400" dirty="0">
                <a:latin typeface="Calibri" pitchFamily="34" charset="0"/>
                <a:cs typeface="Calibri" pitchFamily="34" charset="0"/>
              </a:rPr>
              <a:t>21/11	ARTROSI, OSTEOPOROSI, FIBROMIALGIA (Bortoluzzi)</a:t>
            </a:r>
          </a:p>
          <a:p>
            <a:pPr>
              <a:spcBef>
                <a:spcPct val="0"/>
              </a:spcBef>
              <a:buNone/>
            </a:pPr>
            <a:endParaRPr lang="it-IT" altLang="it-IT" sz="2400" dirty="0">
              <a:latin typeface="Calibri" pitchFamily="34" charset="0"/>
              <a:cs typeface="Calibri" pitchFamily="34" charset="0"/>
            </a:endParaRPr>
          </a:p>
          <a:p>
            <a:pPr>
              <a:spcBef>
                <a:spcPct val="0"/>
              </a:spcBef>
              <a:buNone/>
            </a:pPr>
            <a:r>
              <a:rPr lang="it-IT" altLang="it-IT" sz="2400" dirty="0">
                <a:latin typeface="Calibri" pitchFamily="34" charset="0"/>
                <a:cs typeface="Calibri" pitchFamily="34" charset="0"/>
              </a:rPr>
              <a:t>28/11	VASCULITI generalità  (Govoni)</a:t>
            </a:r>
          </a:p>
          <a:p>
            <a:pPr>
              <a:spcBef>
                <a:spcPct val="0"/>
              </a:spcBef>
              <a:buNone/>
            </a:pPr>
            <a:r>
              <a:rPr lang="it-IT" altLang="it-IT" sz="2400" dirty="0">
                <a:latin typeface="Calibri" pitchFamily="34" charset="0"/>
                <a:cs typeface="Calibri" pitchFamily="34" charset="0"/>
              </a:rPr>
              <a:t>		RIEPILOGO: Casi clinici (Scirè, Bortoluzzi, Govoni)</a:t>
            </a:r>
          </a:p>
          <a:p>
            <a:pPr marL="0" indent="0">
              <a:buNone/>
            </a:pP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52766811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B9F360A-4DE1-4749-B54D-90C2BD0BD3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altLang="it-IT" dirty="0">
                <a:solidFill>
                  <a:schemeClr val="tx2"/>
                </a:solidFill>
              </a:rPr>
              <a:t>Di cosa si occupa la reumatologia?</a:t>
            </a:r>
            <a:endParaRPr lang="it-IT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94FEEF42-8A68-49B0-AAE8-77433F6B84D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it-IT" altLang="it-IT" sz="2600" dirty="0"/>
              <a:t>Giovane donna di 34 anni con poliartrite simmetrica e rigidità mattutina</a:t>
            </a:r>
          </a:p>
          <a:p>
            <a:endParaRPr lang="it-IT" altLang="it-IT" sz="2600" dirty="0"/>
          </a:p>
          <a:p>
            <a:r>
              <a:rPr lang="it-IT" altLang="it-IT" sz="2600" dirty="0"/>
              <a:t>Anziano 75 aa con cefalea di nuova insorgenza, febbricola e </a:t>
            </a:r>
            <a:r>
              <a:rPr lang="it-IT" altLang="it-IT" sz="2600" dirty="0" err="1"/>
              <a:t>claudicatio</a:t>
            </a:r>
            <a:r>
              <a:rPr lang="it-IT" altLang="it-IT" sz="2600" dirty="0"/>
              <a:t> masseterina, VES e PCR elevate</a:t>
            </a:r>
          </a:p>
          <a:p>
            <a:endParaRPr lang="it-IT" altLang="it-IT" sz="2600" dirty="0"/>
          </a:p>
          <a:p>
            <a:r>
              <a:rPr lang="it-IT" altLang="it-IT" sz="2600" dirty="0"/>
              <a:t>Signora di 52 anni con xerostomia e xeroftalmia, tumefazione </a:t>
            </a:r>
            <a:r>
              <a:rPr lang="it-IT" altLang="it-IT" sz="2600" dirty="0" err="1"/>
              <a:t>gh</a:t>
            </a:r>
            <a:r>
              <a:rPr lang="it-IT" altLang="it-IT" sz="2600" dirty="0"/>
              <a:t>. parotidi, FR+, </a:t>
            </a:r>
            <a:r>
              <a:rPr lang="it-IT" altLang="it-IT" sz="2600" dirty="0" err="1"/>
              <a:t>ipergammaglobulinemia</a:t>
            </a:r>
            <a:r>
              <a:rPr lang="it-IT" altLang="it-IT" sz="2600" dirty="0"/>
              <a:t> e </a:t>
            </a:r>
            <a:r>
              <a:rPr lang="it-IT" altLang="it-IT" sz="2600" dirty="0" err="1"/>
              <a:t>poliartralgie</a:t>
            </a:r>
            <a:endParaRPr lang="it-IT" altLang="it-IT" sz="2600" dirty="0"/>
          </a:p>
        </p:txBody>
      </p:sp>
      <p:sp>
        <p:nvSpPr>
          <p:cNvPr id="10243" name="CasellaDiTesto 3">
            <a:extLst>
              <a:ext uri="{FF2B5EF4-FFF2-40B4-BE49-F238E27FC236}">
                <a16:creationId xmlns:a16="http://schemas.microsoft.com/office/drawing/2014/main" id="{43BEDBB7-8226-4F00-8FF1-12DACDF4B16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51089" y="260351"/>
            <a:ext cx="184731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it-IT" altLang="it-IT" sz="36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95878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Retrospettivo">
  <a:themeElements>
    <a:clrScheme name="Blu verde">
      <a:dk1>
        <a:sysClr val="windowText" lastClr="000000"/>
      </a:dk1>
      <a:lt1>
        <a:sysClr val="window" lastClr="FFFFFF"/>
      </a:lt1>
      <a:dk2>
        <a:srgbClr val="373545"/>
      </a:dk2>
      <a:lt2>
        <a:srgbClr val="CEDBE6"/>
      </a:lt2>
      <a:accent1>
        <a:srgbClr val="3494BA"/>
      </a:accent1>
      <a:accent2>
        <a:srgbClr val="58B6C0"/>
      </a:accent2>
      <a:accent3>
        <a:srgbClr val="75BDA7"/>
      </a:accent3>
      <a:accent4>
        <a:srgbClr val="7A8C8E"/>
      </a:accent4>
      <a:accent5>
        <a:srgbClr val="84ACB6"/>
      </a:accent5>
      <a:accent6>
        <a:srgbClr val="2683C6"/>
      </a:accent6>
      <a:hlink>
        <a:srgbClr val="6B9F25"/>
      </a:hlink>
      <a:folHlink>
        <a:srgbClr val="9F6715"/>
      </a:folHlink>
    </a:clrScheme>
    <a:fontScheme name="Retrospettivo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ttivo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D26EA377-59BD-4C9C-9D94-EE8416EE4C79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319</TotalTime>
  <Words>1610</Words>
  <Application>Microsoft Office PowerPoint</Application>
  <PresentationFormat>Widescreen</PresentationFormat>
  <Paragraphs>352</Paragraphs>
  <Slides>49</Slides>
  <Notes>36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5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49</vt:i4>
      </vt:variant>
    </vt:vector>
  </HeadingPairs>
  <TitlesOfParts>
    <vt:vector size="55" baseType="lpstr">
      <vt:lpstr>Arial</vt:lpstr>
      <vt:lpstr>Calibri</vt:lpstr>
      <vt:lpstr>Calibri Light</vt:lpstr>
      <vt:lpstr>Symbol</vt:lpstr>
      <vt:lpstr>Times New Roman</vt:lpstr>
      <vt:lpstr>Retrospettivo</vt:lpstr>
      <vt:lpstr>Introduzione al corso di Reumatologia</vt:lpstr>
      <vt:lpstr>Corso integrato : malattie dell’apparato osteoarticolare</vt:lpstr>
      <vt:lpstr>Libri di testo</vt:lpstr>
      <vt:lpstr>Esami</vt:lpstr>
      <vt:lpstr>Corso opzionale 2015-2016</vt:lpstr>
      <vt:lpstr>Corpo docente</vt:lpstr>
      <vt:lpstr>Programma del Corso 2017-2018</vt:lpstr>
      <vt:lpstr>Programma del Corso 2017-2018</vt:lpstr>
      <vt:lpstr>Di cosa si occupa la reumatologia?</vt:lpstr>
      <vt:lpstr>Di cosa si occupa la reumatologia?</vt:lpstr>
      <vt:lpstr>Di cosa si occupa la reumatologia?</vt:lpstr>
      <vt:lpstr>Reumatologia</vt:lpstr>
      <vt:lpstr>What do rheumatologists do?</vt:lpstr>
      <vt:lpstr>Cosa cura il Reumatologo ?</vt:lpstr>
      <vt:lpstr>The good rheumatologist</vt:lpstr>
      <vt:lpstr>Reumatologo: possibilità di impiego</vt:lpstr>
      <vt:lpstr>Reumatismi: cosa sono ?</vt:lpstr>
      <vt:lpstr>Reumatismi: cosa sono ?</vt:lpstr>
      <vt:lpstr>L’apparato muscolo-scheletrico</vt:lpstr>
      <vt:lpstr>Presentazione standard di PowerPoint</vt:lpstr>
      <vt:lpstr>Malattie reumatiche: diffusione</vt:lpstr>
      <vt:lpstr>Reumatologia: miti e pregiudizi</vt:lpstr>
      <vt:lpstr>Malattie reumatiche: epidemiologia (ISTAT)</vt:lpstr>
      <vt:lpstr>Recenti progressi della Reumatologia</vt:lpstr>
      <vt:lpstr>Presentazione standard di PowerPoint</vt:lpstr>
      <vt:lpstr>Caratteristiche delle malattie reumatiche</vt:lpstr>
      <vt:lpstr>Presentazione standard di PowerPoint</vt:lpstr>
      <vt:lpstr>Malattie reumatiche: invalidità</vt:lpstr>
      <vt:lpstr>Presentazione standard di PowerPoint</vt:lpstr>
      <vt:lpstr>Reumatologia: emergenze per il medico</vt:lpstr>
      <vt:lpstr>La classificazione delle malattie reumatiche</vt:lpstr>
      <vt:lpstr>The spectrum of Rheumatology</vt:lpstr>
      <vt:lpstr>ACR nomenclature and classification</vt:lpstr>
      <vt:lpstr>Classificazione S.I.R. 1998</vt:lpstr>
      <vt:lpstr>Presentazione standard di PowerPoint</vt:lpstr>
      <vt:lpstr>Infiammazione</vt:lpstr>
      <vt:lpstr>I segni clinici dell’infiammazione</vt:lpstr>
      <vt:lpstr>Degenerazione</vt:lpstr>
      <vt:lpstr>Acuto e Cronico</vt:lpstr>
      <vt:lpstr>Criteri classificativi</vt:lpstr>
      <vt:lpstr>Classificazione delle malattie reumatiche</vt:lpstr>
      <vt:lpstr>Problemi pratici</vt:lpstr>
      <vt:lpstr>Reumatologia moderna</vt:lpstr>
      <vt:lpstr>Presentazione standard di PowerPoint</vt:lpstr>
      <vt:lpstr>Presentazione standard di PowerPoint</vt:lpstr>
      <vt:lpstr>Early arthritis = urgenza medica</vt:lpstr>
      <vt:lpstr>Diagnosi in reumatologia: concetti generali</vt:lpstr>
      <vt:lpstr>Obiettivi irrinunciabili</vt:lpstr>
      <vt:lpstr>Red flags per il Medico di Medicina Generale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Carlo Scirè</dc:creator>
  <cp:lastModifiedBy>Carlo Scirè</cp:lastModifiedBy>
  <cp:revision>34</cp:revision>
  <dcterms:created xsi:type="dcterms:W3CDTF">2017-09-13T17:59:48Z</dcterms:created>
  <dcterms:modified xsi:type="dcterms:W3CDTF">2017-10-02T19:36:38Z</dcterms:modified>
</cp:coreProperties>
</file>