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883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7EA8-8C01-4CC8-8F09-6C622F4E89C5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455C-F168-4168-B000-3362F22F8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59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7EA8-8C01-4CC8-8F09-6C622F4E89C5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455C-F168-4168-B000-3362F22F8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9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7EA8-8C01-4CC8-8F09-6C622F4E89C5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455C-F168-4168-B000-3362F22F8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39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7EA8-8C01-4CC8-8F09-6C622F4E89C5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455C-F168-4168-B000-3362F22F8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205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7EA8-8C01-4CC8-8F09-6C622F4E89C5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455C-F168-4168-B000-3362F22F8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548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7EA8-8C01-4CC8-8F09-6C622F4E89C5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455C-F168-4168-B000-3362F22F8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7EA8-8C01-4CC8-8F09-6C622F4E89C5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455C-F168-4168-B000-3362F22F8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03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7EA8-8C01-4CC8-8F09-6C622F4E89C5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455C-F168-4168-B000-3362F22F8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6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7EA8-8C01-4CC8-8F09-6C622F4E89C5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455C-F168-4168-B000-3362F22F8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829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7EA8-8C01-4CC8-8F09-6C622F4E89C5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455C-F168-4168-B000-3362F22F8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85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7EA8-8C01-4CC8-8F09-6C622F4E89C5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455C-F168-4168-B000-3362F22F8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37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7EA8-8C01-4CC8-8F09-6C622F4E89C5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4455C-F168-4168-B000-3362F22F8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60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e.com/collections/qghhqm/pointsofsignificance" TargetMode="External"/><Relationship Id="rId2" Type="http://schemas.openxmlformats.org/officeDocument/2006/relationships/hyperlink" Target="http://www.nature.com/collections/qghhq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REALLY IMPORTANT WEBPAGES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83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www.nature.com/collections/qghhqm</a:t>
            </a:r>
            <a:endParaRPr lang="en-US" dirty="0" smtClean="0"/>
          </a:p>
          <a:p>
            <a:r>
              <a:rPr lang="en-US">
                <a:hlinkClick r:id="rId3"/>
              </a:rPr>
              <a:t>http</a:t>
            </a:r>
            <a:r>
              <a:rPr lang="en-US">
                <a:hlinkClick r:id="rId3"/>
              </a:rPr>
              <a:t>://</a:t>
            </a:r>
            <a:r>
              <a:rPr lang="en-US" smtClean="0">
                <a:hlinkClick r:id="rId3"/>
              </a:rPr>
              <a:t>www.nature.com/collections/qghhqm/pointsofsignificance</a:t>
            </a: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09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9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REALLY IMPORTANT WEBPAGES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REALLY IMPORTANT WEBPAGES</dc:title>
  <dc:creator>Lucio Miele</dc:creator>
  <cp:lastModifiedBy>Lucio Miele</cp:lastModifiedBy>
  <cp:revision>1</cp:revision>
  <dcterms:created xsi:type="dcterms:W3CDTF">2016-05-19T10:12:53Z</dcterms:created>
  <dcterms:modified xsi:type="dcterms:W3CDTF">2016-05-19T10:14:02Z</dcterms:modified>
</cp:coreProperties>
</file>