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3"/>
  </p:notesMasterIdLst>
  <p:handoutMasterIdLst>
    <p:handoutMasterId r:id="rId44"/>
  </p:handoutMasterIdLst>
  <p:sldIdLst>
    <p:sldId id="256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6C31E5-E89E-42F8-BFBA-B468F3340349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513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/>
          </p:cNvSpPr>
          <p:nvPr>
            <p:ph type="sldImg" idx="2"/>
          </p:nvPr>
        </p:nvSpPr>
        <p:spPr>
          <a:xfrm>
            <a:off x="1106277" y="812883"/>
            <a:ext cx="5343479" cy="400715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3"/>
          </p:nvPr>
        </p:nvSpPr>
        <p:spPr>
          <a:xfrm>
            <a:off x="755276" y="5078156"/>
            <a:ext cx="6046918" cy="48103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5" name="Segnaposto intestazione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596" cy="53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data 5"/>
          <p:cNvSpPr txBox="1">
            <a:spLocks noGrp="1"/>
          </p:cNvSpPr>
          <p:nvPr>
            <p:ph type="dt" idx="1"/>
          </p:nvPr>
        </p:nvSpPr>
        <p:spPr>
          <a:xfrm>
            <a:off x="4277883" y="0"/>
            <a:ext cx="3279961" cy="53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piè di pagina 6"/>
          <p:cNvSpPr txBox="1">
            <a:spLocks noGrp="1"/>
          </p:cNvSpPr>
          <p:nvPr>
            <p:ph type="ftr" sz="quarter" idx="4"/>
          </p:nvPr>
        </p:nvSpPr>
        <p:spPr>
          <a:xfrm>
            <a:off x="0" y="10156323"/>
            <a:ext cx="3279596" cy="53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numero diapositiva 7"/>
          <p:cNvSpPr txBox="1">
            <a:spLocks noGrp="1"/>
          </p:cNvSpPr>
          <p:nvPr>
            <p:ph type="sldNum" sz="quarter" idx="5"/>
          </p:nvPr>
        </p:nvSpPr>
        <p:spPr>
          <a:xfrm>
            <a:off x="4277883" y="10156323"/>
            <a:ext cx="3279961" cy="533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7F2C756-C31F-44C8-B626-70ACA4C40B2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52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Clr>
        <a:srgbClr val="000000"/>
      </a:buClr>
      <a:buSzPct val="100000"/>
      <a:buFont typeface="Times New Roman" pitchFamily="18"/>
      <a:buChar char="•"/>
      <a:tabLst>
        <a:tab pos="0" algn="l"/>
        <a:tab pos="448915" algn="l"/>
        <a:tab pos="898196" algn="l"/>
        <a:tab pos="1347478" algn="l"/>
        <a:tab pos="1796759" algn="l"/>
        <a:tab pos="2246040" algn="l"/>
        <a:tab pos="2695322" algn="l"/>
        <a:tab pos="3144603" algn="l"/>
        <a:tab pos="3593875" algn="l"/>
        <a:tab pos="4043156" algn="l"/>
        <a:tab pos="4492438" algn="l"/>
        <a:tab pos="4941719" algn="l"/>
        <a:tab pos="5391000" algn="l"/>
        <a:tab pos="5840281" algn="l"/>
        <a:tab pos="6289563" algn="l"/>
        <a:tab pos="6738844" algn="l"/>
        <a:tab pos="7188116" algn="l"/>
        <a:tab pos="7637397" algn="l"/>
        <a:tab pos="8086679" algn="l"/>
        <a:tab pos="8535960" algn="l"/>
        <a:tab pos="8985241" algn="l"/>
      </a:tabLst>
      <a:defRPr lang="it-IT" sz="1200" b="0" i="0" u="none" strike="noStrike" kern="0" cap="none" spc="0" baseline="0">
        <a:solidFill>
          <a:srgbClr val="000000"/>
        </a:solidFill>
        <a:uFillTx/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6643" y="812883"/>
            <a:ext cx="5344924" cy="40082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05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2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813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13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15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06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32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2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0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38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1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35" cy="14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60844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AB3449-7083-41D7-8F6E-650A5F7EF073}" type="slidenum">
              <a:t>3</a:t>
            </a:fld>
            <a:fld id="{828B9C54-5286-43D0-8C03-37CA4C16CE62}" type="slidenum">
              <a:t>3</a:t>
            </a:fld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143000" y="685800"/>
            <a:ext cx="4572000" cy="3429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123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335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4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745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77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212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6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581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950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4225759" y="-11796838"/>
            <a:ext cx="16651443" cy="12490557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59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5" y="0"/>
            <a:ext cx="1801" cy="14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7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6643" y="812883"/>
            <a:ext cx="5344924" cy="40082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370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5" y="0"/>
            <a:ext cx="1801" cy="14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775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493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66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983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5" y="0"/>
            <a:ext cx="1801" cy="14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865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35" y="0"/>
            <a:ext cx="1801" cy="14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207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4227204" y="-11796838"/>
            <a:ext cx="16656116" cy="12492002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200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lIns="4681" tIns="4681" rIns="4681" bIns="468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701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6643" y="812883"/>
            <a:ext cx="5344924" cy="40082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96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2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8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6643" y="812883"/>
            <a:ext cx="5344924" cy="40082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51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72031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06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27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3000" y="695163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156"/>
            <a:ext cx="6046918" cy="4810676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63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ED383-93AA-4367-9B40-FBC3CAB1BACC}" type="slidenum">
              <a:t>‹N›</a:t>
            </a:fld>
            <a:fld id="{AC23B58E-2F2B-404B-8CB0-AFEF7B169CC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54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65715-7E5A-4A50-8747-B139B9CC0CE6}" type="slidenum">
              <a:t>‹N›</a:t>
            </a:fld>
            <a:fld id="{74174907-FD37-4572-A7CB-617A268AEC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1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058025" y="274640"/>
            <a:ext cx="1873248" cy="373395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1435095" y="274640"/>
            <a:ext cx="5470526" cy="37339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330CB-FF7E-44B5-9214-4108934EA995}" type="slidenum">
              <a:t>‹N›</a:t>
            </a:fld>
            <a:fld id="{6F77FABD-E510-4E12-9B0B-5DC48421CE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36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055413-5633-4D92-8F25-F2A096E19D4E}" type="slidenum">
              <a:t>‹N›</a:t>
            </a:fld>
            <a:fld id="{CADD897B-EFE5-4D45-ACB8-B3211AC2940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9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6D6AA9-49F3-4D36-8F0A-A3CB9A7348F2}" type="slidenum">
              <a:t>‹N›</a:t>
            </a:fld>
            <a:fld id="{040DB283-281E-4BE6-81AA-E1D10D511FC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09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A7F21D-695E-451F-924F-606FD3E40923}" type="slidenum">
              <a:t>‹N›</a:t>
            </a:fld>
            <a:fld id="{F7767044-D973-4E7B-AFEC-96F8B134998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33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7011" cy="46466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6615" y="1604964"/>
            <a:ext cx="4038603" cy="46466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BF7B9-7C96-46C6-AAC0-96F3F68FE075}" type="slidenum">
              <a:t>‹N›</a:t>
            </a:fld>
            <a:fld id="{BCBA0CD5-2022-4D11-837E-96A8B43795F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22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CFB28-935B-4506-A9A3-3B29F1F32EF2}" type="slidenum">
              <a:t>‹N›</a:t>
            </a:fld>
            <a:fld id="{4C272D0C-1546-4EE3-B870-C5547391FA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14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2DD3D-B8F7-4F25-895D-722EE2572B1A}" type="slidenum">
              <a:t>‹N›</a:t>
            </a:fld>
            <a:fld id="{849A2500-7012-404C-808C-18C80E251BC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44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339AC-1BE4-49E0-BA91-75A64BE2346E}" type="slidenum">
              <a:t>‹N›</a:t>
            </a:fld>
            <a:fld id="{39A58AF9-A952-4B29-89C3-74844BFF50B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4130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81710-66B2-4B08-AF75-1CA28557F385}" type="slidenum">
              <a:t>‹N›</a:t>
            </a:fld>
            <a:fld id="{EF1A5AE7-CF24-44FE-9E3C-6A316675A5C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8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9D0B8A-43CA-4679-88BF-94951F1EB28C}" type="slidenum">
              <a:t>‹N›</a:t>
            </a:fld>
            <a:fld id="{16C05EF6-5677-4D5A-A24A-38E37FF993B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62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77FCE-A745-40EF-A2B2-09107CAB7F67}" type="slidenum">
              <a:t>‹N›</a:t>
            </a:fld>
            <a:fld id="{0C4C39B7-E350-46D1-A457-0574B8F2549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12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26FFC-DBE2-4678-A4DF-3010270C9D7D}" type="slidenum">
              <a:t>‹N›</a:t>
            </a:fld>
            <a:fld id="{933CE0C5-9747-4CA7-91DD-6A1206407C2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7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3048"/>
            <a:ext cx="2055808" cy="59785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3048"/>
            <a:ext cx="6019796" cy="59785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3BD77A-4D1D-470E-9225-0B5B545328E6}" type="slidenum">
              <a:t>‹N›</a:t>
            </a:fld>
            <a:fld id="{95224E81-A655-42D0-A92A-3028E24D71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360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6F792-049A-4986-9F05-AB38A6F0F22F}" type="slidenum">
              <a:t>‹N›</a:t>
            </a:fld>
            <a:fld id="{15F5F406-9655-40C7-B422-24412308AA7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242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5220D-0CD1-4370-85B6-B2179DFD4709}" type="slidenum">
              <a:t>‹N›</a:t>
            </a:fld>
            <a:fld id="{EE590A46-8AD9-4AE2-BA20-1E6FA96DC5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962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9F2950-AB64-41B4-8151-EBD1C6011631}" type="slidenum">
              <a:t>‹N›</a:t>
            </a:fld>
            <a:fld id="{CBCBAF21-A159-4044-AF59-02DF6E659F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0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5095" y="1447796"/>
            <a:ext cx="3671892" cy="4799008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259391" y="1447796"/>
            <a:ext cx="3671882" cy="4799008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AA6610-F09C-44D6-9835-E2B6CE7F3DC7}" type="slidenum">
              <a:t>‹N›</a:t>
            </a:fld>
            <a:fld id="{C0A15211-C320-48A9-A350-0685E9629A3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838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ED464B-5FF6-4D02-B949-02D06799F9F6}" type="slidenum">
              <a:t>‹N›</a:t>
            </a:fld>
            <a:fld id="{1A54ED0D-FD78-471C-A76F-A4977F0BCE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7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160348-544A-422A-903C-69C34C648AF6}" type="slidenum">
              <a:t>‹N›</a:t>
            </a:fld>
            <a:fld id="{DF533A14-F7A4-473C-AB12-DF60C0C935D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486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9DDF0-80AE-4A02-A0C6-2684100175D3}" type="slidenum">
              <a:t>‹N›</a:t>
            </a:fld>
            <a:fld id="{42128478-76A6-403D-A1E7-9F8175566F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8329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6540D-C850-47C3-9471-33F9524F69CB}" type="slidenum">
              <a:t>‹N›</a:t>
            </a:fld>
            <a:fld id="{AC017968-BA82-4BC5-A4F2-500D274CA3A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58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1EDA7-6FC9-4CE5-A9A3-89CE03B07773}" type="slidenum">
              <a:t>‹N›</a:t>
            </a:fld>
            <a:fld id="{A3D28E0A-7F68-4400-9EEE-378AA034835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3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77BE8-5275-4B7C-999E-422AF0C539F9}" type="slidenum">
              <a:t>‹N›</a:t>
            </a:fld>
            <a:fld id="{4E3B4911-E669-498A-B135-1F3381608E7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AD8A34-C531-4486-B397-D38260DA2110}" type="slidenum">
              <a:t>‹N›</a:t>
            </a:fld>
            <a:fld id="{C5DD31D4-925C-4102-9462-FD60544B33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75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058025" y="274640"/>
            <a:ext cx="1873248" cy="59721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1435095" y="274640"/>
            <a:ext cx="5470526" cy="59721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CD833-2E9F-44A9-98A3-E336140943AC}" type="slidenum">
              <a:t>‹N›</a:t>
            </a:fld>
            <a:fld id="{0151F3DB-347B-4980-A83C-D62E32F2997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84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A81482-C8DC-402C-99B5-0CBEC303DAA6}" type="slidenum">
              <a:t>‹N›</a:t>
            </a:fld>
            <a:fld id="{93D6BB65-DFFA-422F-90AE-4A9D223F66F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477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06C29-D89E-47DD-9598-C19BDA7330C6}" type="slidenum">
              <a:t>‹N›</a:t>
            </a:fld>
            <a:fld id="{A437565E-BFEA-4B55-861D-39E1E7D9FB7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61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4C0782-C38C-4F68-A35A-F06A4F3C606B}" type="slidenum">
              <a:t>‹N›</a:t>
            </a:fld>
            <a:fld id="{009E785B-A18B-4B4D-9895-05240AD8A82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797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7011" cy="46466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6615" y="1604964"/>
            <a:ext cx="4038603" cy="464661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3B2B0-555E-4368-BFC3-89C15016BC36}" type="slidenum">
              <a:t>‹N›</a:t>
            </a:fld>
            <a:fld id="{F51FE1AB-B236-4B81-8266-29D6C50C21F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825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B0377-6C70-4BC4-B7A9-E20C3792DE4A}" type="slidenum">
              <a:t>‹N›</a:t>
            </a:fld>
            <a:fld id="{51A6C458-7C79-4B8C-8656-DE73703564F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508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98C39B-2C58-4FE9-8BBA-B1393CA89AB6}" type="slidenum">
              <a:t>‹N›</a:t>
            </a:fld>
            <a:fld id="{639253C9-19E4-40CA-8856-EFA71400BE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97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435095" y="1524003"/>
            <a:ext cx="1751011" cy="3609022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3338510" y="1524003"/>
            <a:ext cx="1752603" cy="36090225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B5EB6F-2926-4DD9-8EBD-18C90357122B}" type="slidenum">
              <a:t>‹N›</a:t>
            </a:fld>
            <a:fld id="{929AE464-DE4A-4B83-906E-088CFEE7EA3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290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7D296-D6DD-4CFF-9FFE-2A8AD4ACF863}" type="slidenum">
              <a:t>‹N›</a:t>
            </a:fld>
            <a:fld id="{173DA083-6A88-4D29-934A-9FBFA504CC8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7977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76EAC-6614-482C-9A50-C6BAC52FDBE2}" type="slidenum">
              <a:t>‹N›</a:t>
            </a:fld>
            <a:fld id="{782214F1-B90A-4C21-BBBA-5ABF533FCE7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127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A7FD7-5239-4B17-A560-8DBA568C039C}" type="slidenum">
              <a:t>‹N›</a:t>
            </a:fld>
            <a:fld id="{5F4261FF-F1CB-4245-B4AA-377C6B71FD9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4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151C0B-A362-4B47-80CA-ABC3D3242203}" type="slidenum">
              <a:t>‹N›</a:t>
            </a:fld>
            <a:fld id="{70F0F64A-C761-4FB0-964B-E073191620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4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813551" y="274640"/>
            <a:ext cx="2117722" cy="597693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203947" cy="59769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516F5F-C839-480A-B1CD-B34A25391FA4}" type="slidenum">
              <a:t>‹N›</a:t>
            </a:fld>
            <a:fld id="{8E68C3F2-72CF-4335-B73E-49CA6F62252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CD5178-2BA6-4A7F-880D-5232E5285E03}" type="slidenum">
              <a:t>‹N›</a:t>
            </a:fld>
            <a:fld id="{A020D125-2703-41B3-9F6F-3B1305E7E0D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971E2-EF08-42FE-9203-3CB07A22D8A3}" type="slidenum">
              <a:t>‹N›</a:t>
            </a:fld>
            <a:fld id="{B050FF91-7EC7-46ED-BB05-676FC32999A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9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8AA1DF-1B28-45D1-9422-E17F5C054942}" type="slidenum">
              <a:t>‹N›</a:t>
            </a:fld>
            <a:fld id="{EBE40D50-8EFA-45BE-AC47-342B39E90F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998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6878C-182B-4107-A428-2A6A6BC0E733}" type="slidenum">
              <a:t>‹N›</a:t>
            </a:fld>
            <a:fld id="{ACE68E19-6A29-4CF1-AB92-C2EA63AF246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21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F2F50-33D6-4F77-A7C4-9FD9947AACFC}" type="slidenum">
              <a:t>‹N›</a:t>
            </a:fld>
            <a:fld id="{C325BD7E-1A08-4E57-A95F-A7C3D79AC7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4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-816120" y="-816120"/>
            <a:ext cx="1638357" cy="1638357"/>
          </a:xfrm>
          <a:custGeom>
            <a:avLst>
              <a:gd name="f0" fmla="val 5400000"/>
              <a:gd name="f1" fmla="val 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min 0 21600"/>
              <a:gd name="f12" fmla="max 0 21600"/>
              <a:gd name="f13" fmla="val 10800"/>
              <a:gd name="f14" fmla="val 21599999"/>
              <a:gd name="f15" fmla="*/ f10 1 2"/>
              <a:gd name="f16" fmla="*/ f6 1 21600"/>
              <a:gd name="f17" fmla="*/ f7 1 21600"/>
              <a:gd name="f18" fmla="val f8"/>
              <a:gd name="f19" fmla="val f9"/>
              <a:gd name="f20" fmla="*/ f10 1 180"/>
              <a:gd name="f21" fmla="+- f12 0 f11"/>
              <a:gd name="f22" fmla="pin 0 f1 10800"/>
              <a:gd name="f23" fmla="pin 0 f0 21599999"/>
              <a:gd name="f24" fmla="+- f19 0 f18"/>
              <a:gd name="f25" fmla="val f22"/>
              <a:gd name="f26" fmla="*/ f21 1 2"/>
              <a:gd name="f27" fmla="+- 0 0 f23"/>
              <a:gd name="f28" fmla="*/ f22 f22 1"/>
              <a:gd name="f29" fmla="*/ f24 1 21600"/>
              <a:gd name="f30" fmla="+- 10800 0 f25"/>
              <a:gd name="f31" fmla="+- 10800 f25 0"/>
              <a:gd name="f32" fmla="+- f11 f26 0"/>
              <a:gd name="f33" fmla="*/ f26 f26 1"/>
              <a:gd name="f34" fmla="+- f27 f4 0"/>
              <a:gd name="f35" fmla="min f30 f31"/>
              <a:gd name="f36" fmla="max f30 f31"/>
              <a:gd name="f37" fmla="*/ f18 1 f29"/>
              <a:gd name="f38" fmla="*/ f19 1 f29"/>
              <a:gd name="f39" fmla="*/ f34 f5 1"/>
              <a:gd name="f40" fmla="+- f36 0 f35"/>
              <a:gd name="f41" fmla="*/ f39 1 f3"/>
              <a:gd name="f42" fmla="*/ f37 f16 1"/>
              <a:gd name="f43" fmla="*/ f38 f16 1"/>
              <a:gd name="f44" fmla="*/ f38 f17 1"/>
              <a:gd name="f45" fmla="*/ f37 f17 1"/>
              <a:gd name="f46" fmla="*/ f40 1 2"/>
              <a:gd name="f47" fmla="+- 0 0 f41"/>
              <a:gd name="f48" fmla="+- f35 f46 0"/>
              <a:gd name="f49" fmla="*/ f46 f46 1"/>
              <a:gd name="f50" fmla="val f47"/>
              <a:gd name="f51" fmla="+- 0 0 f50"/>
              <a:gd name="f52" fmla="*/ f50 f10 1"/>
              <a:gd name="f53" fmla="*/ f51 f3 1"/>
              <a:gd name="f54" fmla="*/ f52 1 f5"/>
              <a:gd name="f55" fmla="*/ f53 1 f5"/>
              <a:gd name="f56" fmla="+- 0 0 f54"/>
              <a:gd name="f57" fmla="+- f55 0 f4"/>
              <a:gd name="f58" fmla="+- f56 f10 0"/>
              <a:gd name="f59" fmla="+- 0 0 f57"/>
              <a:gd name="f60" fmla="+- f58 f15 0"/>
              <a:gd name="f61" fmla="val f59"/>
              <a:gd name="f62" fmla="+- 0 0 f60"/>
              <a:gd name="f63" fmla="+- 0 0 f61"/>
              <a:gd name="f64" fmla="*/ f62 f3 1"/>
              <a:gd name="f65" fmla="+- f63 f4 0"/>
              <a:gd name="f66" fmla="*/ f64 1 f10"/>
              <a:gd name="f67" fmla="*/ f65 f5 1"/>
              <a:gd name="f68" fmla="+- f66 0 f4"/>
              <a:gd name="f69" fmla="*/ f67 1 f3"/>
              <a:gd name="f70" fmla="cos 1 f68"/>
              <a:gd name="f71" fmla="sin 1 f68"/>
              <a:gd name="f72" fmla="+- 0 0 f69"/>
              <a:gd name="f73" fmla="+- 0 0 f70"/>
              <a:gd name="f74" fmla="+- 0 0 f71"/>
              <a:gd name="f75" fmla="*/ f72 f20 1"/>
              <a:gd name="f76" fmla="*/ f22 f73 1"/>
              <a:gd name="f77" fmla="*/ f22 f74 1"/>
              <a:gd name="f78" fmla="+- 0 0 f75"/>
              <a:gd name="f79" fmla="*/ f76 f76 1"/>
              <a:gd name="f80" fmla="*/ f77 f77 1"/>
              <a:gd name="f81" fmla="*/ f78 f3 1"/>
              <a:gd name="f82" fmla="+- f79 f80 0"/>
              <a:gd name="f83" fmla="*/ f81 1 f10"/>
              <a:gd name="f84" fmla="sqrt f82"/>
              <a:gd name="f85" fmla="+- f83 0 f4"/>
              <a:gd name="f86" fmla="*/ f28 1 f84"/>
              <a:gd name="f87" fmla="+- f85 f4 0"/>
              <a:gd name="f88" fmla="*/ f73 f86 1"/>
              <a:gd name="f89" fmla="*/ f74 f86 1"/>
              <a:gd name="f90" fmla="*/ f87 f10 1"/>
              <a:gd name="f91" fmla="+- 10800 0 f88"/>
              <a:gd name="f92" fmla="+- 10800 0 f89"/>
              <a:gd name="f93" fmla="*/ f90 1 f3"/>
              <a:gd name="f94" fmla="*/ f91 f16 1"/>
              <a:gd name="f95" fmla="*/ f92 f17 1"/>
              <a:gd name="f96" fmla="+- 0 0 f93"/>
              <a:gd name="f97" fmla="+- 0 0 f96"/>
              <a:gd name="f98" fmla="*/ f97 f3 1"/>
              <a:gd name="f99" fmla="*/ f98 1 f10"/>
              <a:gd name="f100" fmla="+- f99 0 f4"/>
              <a:gd name="f101" fmla="sin 1 f100"/>
              <a:gd name="f102" fmla="cos 1 f100"/>
              <a:gd name="f103" fmla="+- 0 0 f101"/>
              <a:gd name="f104" fmla="+- 0 0 f102"/>
              <a:gd name="f105" fmla="+- 0 0 f103"/>
              <a:gd name="f106" fmla="+- 0 0 f104"/>
              <a:gd name="f107" fmla="val f105"/>
              <a:gd name="f108" fmla="val f106"/>
              <a:gd name="f109" fmla="+- 0 0 f107"/>
              <a:gd name="f110" fmla="+- 0 0 f108"/>
              <a:gd name="f111" fmla="*/ 10800 f109 1"/>
              <a:gd name="f112" fmla="*/ 10800 f110 1"/>
              <a:gd name="f113" fmla="+- f111 10800 0"/>
              <a:gd name="f114" fmla="+- f112 10800 0"/>
              <a:gd name="f115" fmla="+- 21600 0 f113"/>
              <a:gd name="f116" fmla="+- f114 0 f32"/>
              <a:gd name="f117" fmla="+- f113 0 f32"/>
              <a:gd name="f118" fmla="+- f113 0 f48"/>
              <a:gd name="f119" fmla="+- f114 0 f48"/>
              <a:gd name="f120" fmla="+- f115 0 f32"/>
              <a:gd name="f121" fmla="+- 0 0 f117"/>
              <a:gd name="f122" fmla="+- 0 0 f116"/>
              <a:gd name="f123" fmla="+- f115 0 f48"/>
              <a:gd name="f124" fmla="+- 0 0 f118"/>
              <a:gd name="f125" fmla="+- 0 0 f119"/>
              <a:gd name="f126" fmla="+- 0 0 f121"/>
              <a:gd name="f127" fmla="+- 0 0 f122"/>
              <a:gd name="f128" fmla="+- 0 0 f124"/>
              <a:gd name="f129" fmla="+- 0 0 f125"/>
              <a:gd name="f130" fmla="+- 0 0 f120"/>
              <a:gd name="f131" fmla="+- 0 0 f123"/>
              <a:gd name="f132" fmla="at2 f126 f127"/>
              <a:gd name="f133" fmla="at2 f128 f129"/>
              <a:gd name="f134" fmla="+- 0 0 f130"/>
              <a:gd name="f135" fmla="+- 0 0 f131"/>
              <a:gd name="f136" fmla="+- f132 f4 0"/>
              <a:gd name="f137" fmla="+- f133 f4 0"/>
              <a:gd name="f138" fmla="at2 f134 f127"/>
              <a:gd name="f139" fmla="at2 f135 f129"/>
              <a:gd name="f140" fmla="*/ f136 f10 1"/>
              <a:gd name="f141" fmla="*/ f137 f10 1"/>
              <a:gd name="f142" fmla="+- f138 f4 0"/>
              <a:gd name="f143" fmla="+- f139 f4 0"/>
              <a:gd name="f144" fmla="*/ f140 1 f3"/>
              <a:gd name="f145" fmla="*/ f141 1 f3"/>
              <a:gd name="f146" fmla="*/ f142 f10 1"/>
              <a:gd name="f147" fmla="*/ f143 f10 1"/>
              <a:gd name="f148" fmla="+- 0 0 f144"/>
              <a:gd name="f149" fmla="+- 0 0 f145"/>
              <a:gd name="f150" fmla="*/ f146 1 f3"/>
              <a:gd name="f151" fmla="*/ f147 1 f3"/>
              <a:gd name="f152" fmla="val f148"/>
              <a:gd name="f153" fmla="val f149"/>
              <a:gd name="f154" fmla="+- 0 0 f150"/>
              <a:gd name="f155" fmla="+- 0 0 f151"/>
              <a:gd name="f156" fmla="+- 0 0 f152"/>
              <a:gd name="f157" fmla="+- 0 0 f153"/>
              <a:gd name="f158" fmla="val f154"/>
              <a:gd name="f159" fmla="val f155"/>
              <a:gd name="f160" fmla="*/ f156 f3 1"/>
              <a:gd name="f161" fmla="*/ f157 f3 1"/>
              <a:gd name="f162" fmla="+- 0 0 f158"/>
              <a:gd name="f163" fmla="+- 0 0 f159"/>
              <a:gd name="f164" fmla="*/ f160 1 f10"/>
              <a:gd name="f165" fmla="*/ f161 1 f10"/>
              <a:gd name="f166" fmla="*/ f162 f3 1"/>
              <a:gd name="f167" fmla="*/ f163 f3 1"/>
              <a:gd name="f168" fmla="+- f164 0 f4"/>
              <a:gd name="f169" fmla="+- f165 0 f4"/>
              <a:gd name="f170" fmla="*/ f166 1 f10"/>
              <a:gd name="f171" fmla="*/ f167 1 f10"/>
              <a:gd name="f172" fmla="+- f170 0 f4"/>
              <a:gd name="f173" fmla="+- f171 0 f4"/>
              <a:gd name="f174" fmla="+- f169 f4 0"/>
              <a:gd name="f175" fmla="*/ f174 f10 1"/>
              <a:gd name="f176" fmla="+- f172 f4 0"/>
              <a:gd name="f177" fmla="+- f168 0 f172"/>
              <a:gd name="f178" fmla="+- f173 0 f169"/>
              <a:gd name="f179" fmla="*/ f175 1 f3"/>
              <a:gd name="f180" fmla="*/ f176 f10 1"/>
              <a:gd name="f181" fmla="+- f177 0 f2"/>
              <a:gd name="f182" fmla="+- f178 f2 0"/>
              <a:gd name="f183" fmla="+- 0 0 f179"/>
              <a:gd name="f184" fmla="*/ f180 1 f3"/>
              <a:gd name="f185" fmla="?: f177 f181 f177"/>
              <a:gd name="f186" fmla="?: f178 f178 f182"/>
              <a:gd name="f187" fmla="+- 0 0 f183"/>
              <a:gd name="f188" fmla="+- 0 0 f184"/>
              <a:gd name="f189" fmla="*/ f187 f3 1"/>
              <a:gd name="f190" fmla="+- 0 0 f188"/>
              <a:gd name="f191" fmla="*/ f189 1 f10"/>
              <a:gd name="f192" fmla="*/ f190 f3 1"/>
              <a:gd name="f193" fmla="+- f191 0 f4"/>
              <a:gd name="f194" fmla="*/ f192 1 f10"/>
              <a:gd name="f195" fmla="cos 1 f193"/>
              <a:gd name="f196" fmla="sin 1 f193"/>
              <a:gd name="f197" fmla="+- f194 0 f4"/>
              <a:gd name="f198" fmla="+- 0 0 f195"/>
              <a:gd name="f199" fmla="+- 0 0 f196"/>
              <a:gd name="f200" fmla="cos 1 f197"/>
              <a:gd name="f201" fmla="sin 1 f197"/>
              <a:gd name="f202" fmla="+- 0 0 f198"/>
              <a:gd name="f203" fmla="+- 0 0 f199"/>
              <a:gd name="f204" fmla="+- 0 0 f200"/>
              <a:gd name="f205" fmla="+- 0 0 f201"/>
              <a:gd name="f206" fmla="val f202"/>
              <a:gd name="f207" fmla="val f203"/>
              <a:gd name="f208" fmla="+- 0 0 f204"/>
              <a:gd name="f209" fmla="+- 0 0 f205"/>
              <a:gd name="f210" fmla="val f208"/>
              <a:gd name="f211" fmla="val f209"/>
              <a:gd name="f212" fmla="+- 0 0 f206"/>
              <a:gd name="f213" fmla="+- 0 0 f207"/>
              <a:gd name="f214" fmla="+- 0 0 f210"/>
              <a:gd name="f215" fmla="+- 0 0 f211"/>
              <a:gd name="f216" fmla="*/ f46 f212 1"/>
              <a:gd name="f217" fmla="*/ f46 f213 1"/>
              <a:gd name="f218" fmla="*/ f26 f214 1"/>
              <a:gd name="f219" fmla="*/ f26 f215 1"/>
              <a:gd name="f220" fmla="*/ f216 f216 1"/>
              <a:gd name="f221" fmla="*/ f217 f217 1"/>
              <a:gd name="f222" fmla="*/ f218 f218 1"/>
              <a:gd name="f223" fmla="*/ f219 f219 1"/>
              <a:gd name="f224" fmla="+- f220 f221 0"/>
              <a:gd name="f225" fmla="+- f222 f223 0"/>
              <a:gd name="f226" fmla="sqrt f224"/>
              <a:gd name="f227" fmla="sqrt f225"/>
              <a:gd name="f228" fmla="*/ f49 1 f226"/>
              <a:gd name="f229" fmla="*/ f33 1 f227"/>
              <a:gd name="f230" fmla="*/ f212 f228 1"/>
              <a:gd name="f231" fmla="*/ f213 f228 1"/>
              <a:gd name="f232" fmla="*/ f214 f229 1"/>
              <a:gd name="f233" fmla="*/ f215 f229 1"/>
              <a:gd name="f234" fmla="+- f48 0 f230"/>
              <a:gd name="f235" fmla="+- f48 0 f231"/>
              <a:gd name="f236" fmla="+- f32 0 f232"/>
              <a:gd name="f237" fmla="+- f32 0 f233"/>
            </a:gdLst>
            <a:ahLst>
              <a:ahPolar gdRefR="f1" minR="f8" maxR="f13" gdRefAng="f0" minAng="f8" maxAng="f14">
                <a:pos x="f94" y="f95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21600" h="21600">
                <a:moveTo>
                  <a:pt x="f236" y="f237"/>
                </a:moveTo>
                <a:arcTo wR="f26" hR="f26" stAng="f172" swAng="f185"/>
                <a:lnTo>
                  <a:pt x="f234" y="f235"/>
                </a:lnTo>
                <a:arcTo wR="f46" hR="f46" stAng="f169" swAng="f186"/>
                <a:close/>
              </a:path>
            </a:pathLst>
          </a:custGeom>
          <a:solidFill>
            <a:srgbClr val="FCFAF4">
              <a:alpha val="33000"/>
            </a:srgbClr>
          </a:solidFill>
          <a:ln w="3236">
            <a:solidFill>
              <a:srgbClr val="D1C3A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68121" y="20519"/>
            <a:ext cx="1702082" cy="1702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27358">
            <a:solidFill>
              <a:srgbClr val="FFF4DD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 rot="2340005">
            <a:off x="184259" y="1053959"/>
            <a:ext cx="1125361" cy="110159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0800"/>
              <a:gd name="f10" fmla="*/ 10800 10800 1"/>
              <a:gd name="f11" fmla="+- 0 0 360"/>
              <a:gd name="f12" fmla="val -2147483647"/>
              <a:gd name="f13" fmla="val 2147483647"/>
              <a:gd name="f14" fmla="+- 0 0 0"/>
              <a:gd name="f15" fmla="*/ f4 1 21600"/>
              <a:gd name="f16" fmla="*/ f5 1 21600"/>
              <a:gd name="f17" fmla="val f6"/>
              <a:gd name="f18" fmla="val f7"/>
              <a:gd name="f19" fmla="*/ 0 f8 1"/>
              <a:gd name="f20" fmla="*/ f6 f1 1"/>
              <a:gd name="f21" fmla="*/ f11 f1 1"/>
              <a:gd name="f22" fmla="pin 0 f0 10800"/>
              <a:gd name="f23" fmla="*/ f14 f1 1"/>
              <a:gd name="f24" fmla="+- f18 0 f17"/>
              <a:gd name="f25" fmla="val f22"/>
              <a:gd name="f26" fmla="*/ f19 1 f3"/>
              <a:gd name="f27" fmla="*/ f20 1 f3"/>
              <a:gd name="f28" fmla="*/ f21 1 f3"/>
              <a:gd name="f29" fmla="*/ f22 f15 1"/>
              <a:gd name="f30" fmla="*/ f23 1 f3"/>
              <a:gd name="f31" fmla="*/ f24 1 21600"/>
              <a:gd name="f32" fmla="+- 10800 0 f25"/>
              <a:gd name="f33" fmla="+- 0 0 f26"/>
              <a:gd name="f34" fmla="+- f27 0 f2"/>
              <a:gd name="f35" fmla="+- f28 0 f2"/>
              <a:gd name="f36" fmla="+- f30 0 f2"/>
              <a:gd name="f37" fmla="*/ 10800 f31 1"/>
              <a:gd name="f38" fmla="*/ 3163 f31 1"/>
              <a:gd name="f39" fmla="*/ 18437 f31 1"/>
              <a:gd name="f40" fmla="*/ 0 f31 1"/>
              <a:gd name="f41" fmla="*/ 21600 f31 1"/>
              <a:gd name="f42" fmla="*/ f32 f32 1"/>
              <a:gd name="f43" fmla="*/ f33 f1 1"/>
              <a:gd name="f44" fmla="+- f35 0 f34"/>
              <a:gd name="f45" fmla="*/ f43 1 f8"/>
              <a:gd name="f46" fmla="*/ f37 1 f31"/>
              <a:gd name="f47" fmla="*/ f40 1 f31"/>
              <a:gd name="f48" fmla="*/ f38 1 f31"/>
              <a:gd name="f49" fmla="*/ f39 1 f31"/>
              <a:gd name="f50" fmla="*/ f41 1 f31"/>
              <a:gd name="f51" fmla="+- f45 0 f2"/>
              <a:gd name="f52" fmla="*/ f46 f16 1"/>
              <a:gd name="f53" fmla="*/ f48 f15 1"/>
              <a:gd name="f54" fmla="*/ f49 f15 1"/>
              <a:gd name="f55" fmla="*/ f49 f16 1"/>
              <a:gd name="f56" fmla="*/ f48 f16 1"/>
              <a:gd name="f57" fmla="*/ f46 f15 1"/>
              <a:gd name="f58" fmla="*/ f47 f16 1"/>
              <a:gd name="f59" fmla="*/ f47 f15 1"/>
              <a:gd name="f60" fmla="*/ f50 f16 1"/>
              <a:gd name="f61" fmla="*/ f50 f15 1"/>
              <a:gd name="f62" fmla="+- f51 f2 0"/>
              <a:gd name="f63" fmla="*/ f62 f8 1"/>
              <a:gd name="f64" fmla="*/ f63 1 f1"/>
              <a:gd name="f65" fmla="+- 0 0 f64"/>
              <a:gd name="f66" fmla="+- 0 0 f65"/>
              <a:gd name="f67" fmla="*/ f66 f1 1"/>
              <a:gd name="f68" fmla="*/ f67 1 f8"/>
              <a:gd name="f69" fmla="+- f68 0 f2"/>
              <a:gd name="f70" fmla="cos 1 f69"/>
              <a:gd name="f71" fmla="sin 1 f69"/>
              <a:gd name="f72" fmla="+- 0 0 f70"/>
              <a:gd name="f73" fmla="+- 0 0 f71"/>
              <a:gd name="f74" fmla="+- 0 0 f72"/>
              <a:gd name="f75" fmla="+- 0 0 f73"/>
              <a:gd name="f76" fmla="val f74"/>
              <a:gd name="f77" fmla="val f75"/>
              <a:gd name="f78" fmla="+- 0 0 f76"/>
              <a:gd name="f79" fmla="+- 0 0 f77"/>
              <a:gd name="f80" fmla="*/ 10800 f78 1"/>
              <a:gd name="f81" fmla="*/ 10800 f79 1"/>
              <a:gd name="f82" fmla="*/ f32 f78 1"/>
              <a:gd name="f83" fmla="*/ f32 f79 1"/>
              <a:gd name="f84" fmla="*/ f80 f80 1"/>
              <a:gd name="f85" fmla="*/ f81 f81 1"/>
              <a:gd name="f86" fmla="*/ f82 f82 1"/>
              <a:gd name="f87" fmla="*/ f83 f83 1"/>
              <a:gd name="f88" fmla="+- f84 f85 0"/>
              <a:gd name="f89" fmla="+- f86 f87 0"/>
              <a:gd name="f90" fmla="sqrt f88"/>
              <a:gd name="f91" fmla="sqrt f89"/>
              <a:gd name="f92" fmla="*/ f10 1 f90"/>
              <a:gd name="f93" fmla="*/ f42 1 f91"/>
              <a:gd name="f94" fmla="*/ f78 f92 1"/>
              <a:gd name="f95" fmla="*/ f79 f92 1"/>
              <a:gd name="f96" fmla="*/ f78 f93 1"/>
              <a:gd name="f97" fmla="*/ f79 f93 1"/>
              <a:gd name="f98" fmla="+- 10800 0 f94"/>
              <a:gd name="f99" fmla="+- 10800 0 f95"/>
              <a:gd name="f100" fmla="+- 10800 0 f96"/>
              <a:gd name="f101" fmla="+- 10800 0 f97"/>
            </a:gdLst>
            <a:ahLst>
              <a:ahXY gdRefX="f0" minX="f6" maxX="f9">
                <a:pos x="f29" y="f5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3" y="f56"/>
              </a:cxn>
              <a:cxn ang="f36">
                <a:pos x="f59" y="f52"/>
              </a:cxn>
              <a:cxn ang="f36">
                <a:pos x="f53" y="f55"/>
              </a:cxn>
              <a:cxn ang="f36">
                <a:pos x="f57" y="f60"/>
              </a:cxn>
              <a:cxn ang="f36">
                <a:pos x="f54" y="f55"/>
              </a:cxn>
              <a:cxn ang="f36">
                <a:pos x="f61" y="f52"/>
              </a:cxn>
              <a:cxn ang="f36">
                <a:pos x="f54" y="f56"/>
              </a:cxn>
            </a:cxnLst>
            <a:rect l="f53" t="f56" r="f54" b="f55"/>
            <a:pathLst>
              <a:path w="21600" h="21600">
                <a:moveTo>
                  <a:pt x="f98" y="f99"/>
                </a:moveTo>
                <a:arcTo wR="f9" hR="f9" stAng="f34" swAng="f44"/>
                <a:close/>
                <a:moveTo>
                  <a:pt x="f100" y="f101"/>
                </a:moveTo>
                <a:arcTo wR="f32" hR="f32" stAng="f34" swAng="f44"/>
              </a:path>
            </a:pathLst>
          </a:custGeom>
          <a:noFill/>
          <a:ln w="7196">
            <a:solidFill>
              <a:srgbClr val="C6B792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012679" y="0"/>
            <a:ext cx="813132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1014481" y="0"/>
            <a:ext cx="7307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egnaposto titolo 6"/>
          <p:cNvSpPr txBox="1">
            <a:spLocks noGrp="1"/>
          </p:cNvSpPr>
          <p:nvPr>
            <p:ph type="title"/>
          </p:nvPr>
        </p:nvSpPr>
        <p:spPr>
          <a:xfrm>
            <a:off x="1434602" y="274676"/>
            <a:ext cx="7496278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8" name="Segnaposto testo 7"/>
          <p:cNvSpPr txBox="1">
            <a:spLocks noGrp="1"/>
          </p:cNvSpPr>
          <p:nvPr>
            <p:ph type="body" idx="1"/>
          </p:nvPr>
        </p:nvSpPr>
        <p:spPr>
          <a:xfrm>
            <a:off x="1434958" y="1523518"/>
            <a:ext cx="3656164" cy="36089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5276883" y="1523884"/>
            <a:ext cx="3657600" cy="46627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Cliccate per modificare il formato del testo della struttura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13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Secondo livello struttura</a:t>
            </a:r>
          </a:p>
          <a:p>
            <a:pPr marL="0" marR="0" lvl="2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Terzo livello struttura</a:t>
            </a:r>
          </a:p>
          <a:p>
            <a:pPr marL="0" marR="0" lvl="3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Quarto livello struttura</a:t>
            </a:r>
          </a:p>
          <a:p>
            <a:pPr marL="0" marR="0" lvl="4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285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Quinto livello struttura</a:t>
            </a:r>
          </a:p>
          <a:p>
            <a:pPr marL="0" marR="0" lvl="4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285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Sesto livello struttura</a:t>
            </a:r>
          </a:p>
          <a:p>
            <a:pPr marL="0" marR="0" lvl="4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285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Settimo livello struttura</a:t>
            </a:r>
          </a:p>
          <a:p>
            <a:pPr marL="0" marR="0" lvl="4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285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Ottavo livello struttura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Nono livello strutturaFare clic per modificare stili del testo dello schema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Clr>
                <a:srgbClr val="3891A7"/>
              </a:buClr>
              <a:buSzPct val="45000"/>
              <a:buFont typeface="Verdana" pitchFamily="34"/>
              <a:buChar char="◦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Secondo livello</a:t>
            </a:r>
          </a:p>
          <a:p>
            <a:pPr marL="0" marR="0" lvl="2" indent="0" algn="l" defTabSz="914400" rtl="0" fontAlgn="auto" hangingPunct="1">
              <a:lnSpc>
                <a:spcPct val="115000"/>
              </a:lnSpc>
              <a:spcBef>
                <a:spcPts val="400"/>
              </a:spcBef>
              <a:spcAft>
                <a:spcPts val="1425"/>
              </a:spcAft>
              <a:buClr>
                <a:srgbClr val="FEB80A"/>
              </a:buClr>
              <a:buSzPct val="75000"/>
              <a:buFont typeface="Wingdings 2" pitchFamily="2"/>
              <a:buChar char="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Terzo livello</a:t>
            </a:r>
          </a:p>
          <a:p>
            <a:pPr marL="0" marR="0" lvl="3" indent="0" algn="l" defTabSz="914400" rtl="0" fontAlgn="auto" hangingPunct="1">
              <a:lnSpc>
                <a:spcPct val="115000"/>
              </a:lnSpc>
              <a:spcBef>
                <a:spcPts val="360"/>
              </a:spcBef>
              <a:spcAft>
                <a:spcPts val="1425"/>
              </a:spcAft>
              <a:buClr>
                <a:srgbClr val="C32D2E"/>
              </a:buClr>
              <a:buSzPct val="45000"/>
              <a:buFont typeface="Wingdings 2" pitchFamily="2"/>
              <a:buChar char="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Quarto livello</a:t>
            </a:r>
          </a:p>
          <a:p>
            <a:pPr marL="0" marR="0" lvl="4" indent="0" algn="l" defTabSz="914400" rtl="0" fontAlgn="auto" hangingPunct="1">
              <a:lnSpc>
                <a:spcPct val="115000"/>
              </a:lnSpc>
              <a:spcBef>
                <a:spcPts val="360"/>
              </a:spcBef>
              <a:spcAft>
                <a:spcPts val="1425"/>
              </a:spcAft>
              <a:buClr>
                <a:srgbClr val="84AA33"/>
              </a:buClr>
              <a:buSzPct val="75000"/>
              <a:buFont typeface="Wingdings 2" pitchFamily="2"/>
              <a:buChar char="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Quinto livello</a:t>
            </a:r>
          </a:p>
        </p:txBody>
      </p:sp>
      <p:sp>
        <p:nvSpPr>
          <p:cNvPr id="10" name="Segnaposto data 9"/>
          <p:cNvSpPr txBox="1">
            <a:spLocks noGrp="1"/>
          </p:cNvSpPr>
          <p:nvPr>
            <p:ph type="dt" sz="half" idx="2"/>
          </p:nvPr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11" name="Segnaposto piè di pagina 10"/>
          <p:cNvSpPr txBox="1">
            <a:spLocks noGrp="1"/>
          </p:cNvSpPr>
          <p:nvPr>
            <p:ph type="ftr" sz="quarter" idx="3"/>
          </p:nvPr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2" name="Segnaposto numero diapositiva 11"/>
          <p:cNvSpPr txBox="1">
            <a:spLocks noGrp="1"/>
          </p:cNvSpPr>
          <p:nvPr>
            <p:ph type="sldNum" sz="quarter" idx="4"/>
          </p:nvPr>
        </p:nvSpPr>
        <p:spPr>
          <a:xfrm>
            <a:off x="8613721" y="6305044"/>
            <a:ext cx="455764" cy="10537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4FB9CBCF-2D12-461F-894B-15627AABE751}" type="slidenum">
              <a:t>‹N›</a:t>
            </a:fld>
            <a:fld id="{32025DB9-0224-43AB-A204-187EA900BFD6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1800" b="0" i="0" u="none" strike="noStrike" kern="1200" cap="none" spc="0" baseline="0">
          <a:solidFill>
            <a:srgbClr val="000000"/>
          </a:solidFill>
          <a:uFillTx/>
          <a:latin typeface="Gill Sans MT" pitchFamily="18"/>
          <a:ea typeface="MS Gothic" pitchFamily="2"/>
        </a:defRPr>
      </a:lvl1pPr>
    </p:titleStyle>
    <p:bodyStyle>
      <a:lvl1pPr marL="342717" marR="0" lvl="0" indent="-342717" algn="l" defTabSz="914400" rtl="0" fontAlgn="auto" hangingPunct="1">
        <a:lnSpc>
          <a:spcPct val="115000"/>
        </a:lnSpc>
        <a:spcBef>
          <a:spcPts val="0"/>
        </a:spcBef>
        <a:spcAft>
          <a:spcPts val="1425"/>
        </a:spcAft>
        <a:buClr>
          <a:srgbClr val="000000"/>
        </a:buClr>
        <a:buSzPct val="100000"/>
        <a:buFont typeface="Times New Roman" pitchFamily="18"/>
        <a:buChar char="•"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1pPr>
      <a:lvl2pPr marL="742675" marR="0" lvl="1" indent="-285475" algn="l" defTabSz="914400" rtl="0" fontAlgn="auto" hangingPunct="1">
        <a:lnSpc>
          <a:spcPct val="115000"/>
        </a:lnSpc>
        <a:spcBef>
          <a:spcPts val="0"/>
        </a:spcBef>
        <a:spcAft>
          <a:spcPts val="1135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58" algn="l"/>
          <a:tab pos="2246030" algn="l"/>
          <a:tab pos="2694955" algn="l"/>
          <a:tab pos="3144236" algn="l"/>
          <a:tab pos="3593518" algn="l"/>
          <a:tab pos="4042799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it-IT" sz="24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2pPr>
      <a:lvl3pPr marL="1143000" marR="0" lvl="2" indent="-228600" algn="l" defTabSz="914400" rtl="0" fontAlgn="auto" hangingPunct="1">
        <a:lnSpc>
          <a:spcPct val="115000"/>
        </a:lnSpc>
        <a:spcBef>
          <a:spcPts val="0"/>
        </a:spcBef>
        <a:spcAft>
          <a:spcPts val="85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3pPr>
      <a:lvl4pPr marL="1600200" marR="0" lvl="3" indent="-228600" algn="l" defTabSz="914400" rtl="0" fontAlgn="auto" hangingPunct="1">
        <a:lnSpc>
          <a:spcPct val="115000"/>
        </a:lnSpc>
        <a:spcBef>
          <a:spcPts val="0"/>
        </a:spcBef>
        <a:spcAft>
          <a:spcPts val="575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4pPr>
      <a:lvl5pPr marL="2057400" marR="0" lvl="4" indent="-228600" algn="l" defTabSz="914400" rtl="0" fontAlgn="auto" hangingPunct="1">
        <a:lnSpc>
          <a:spcPct val="115000"/>
        </a:lnSpc>
        <a:spcBef>
          <a:spcPts val="0"/>
        </a:spcBef>
        <a:spcAft>
          <a:spcPts val="285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-816120" y="-816120"/>
            <a:ext cx="1638357" cy="1638357"/>
          </a:xfrm>
          <a:custGeom>
            <a:avLst>
              <a:gd name="f0" fmla="val 5400000"/>
              <a:gd name="f1" fmla="val 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min 0 21600"/>
              <a:gd name="f12" fmla="max 0 21600"/>
              <a:gd name="f13" fmla="val 10800"/>
              <a:gd name="f14" fmla="val 21599999"/>
              <a:gd name="f15" fmla="*/ f10 1 2"/>
              <a:gd name="f16" fmla="*/ f6 1 21600"/>
              <a:gd name="f17" fmla="*/ f7 1 21600"/>
              <a:gd name="f18" fmla="val f8"/>
              <a:gd name="f19" fmla="val f9"/>
              <a:gd name="f20" fmla="*/ f10 1 180"/>
              <a:gd name="f21" fmla="+- f12 0 f11"/>
              <a:gd name="f22" fmla="pin 0 f1 10800"/>
              <a:gd name="f23" fmla="pin 0 f0 21599999"/>
              <a:gd name="f24" fmla="+- f19 0 f18"/>
              <a:gd name="f25" fmla="val f22"/>
              <a:gd name="f26" fmla="*/ f21 1 2"/>
              <a:gd name="f27" fmla="+- 0 0 f23"/>
              <a:gd name="f28" fmla="*/ f22 f22 1"/>
              <a:gd name="f29" fmla="*/ f24 1 21600"/>
              <a:gd name="f30" fmla="+- 10800 0 f25"/>
              <a:gd name="f31" fmla="+- 10800 f25 0"/>
              <a:gd name="f32" fmla="+- f11 f26 0"/>
              <a:gd name="f33" fmla="*/ f26 f26 1"/>
              <a:gd name="f34" fmla="+- f27 f4 0"/>
              <a:gd name="f35" fmla="min f30 f31"/>
              <a:gd name="f36" fmla="max f30 f31"/>
              <a:gd name="f37" fmla="*/ f18 1 f29"/>
              <a:gd name="f38" fmla="*/ f19 1 f29"/>
              <a:gd name="f39" fmla="*/ f34 f5 1"/>
              <a:gd name="f40" fmla="+- f36 0 f35"/>
              <a:gd name="f41" fmla="*/ f39 1 f3"/>
              <a:gd name="f42" fmla="*/ f37 f16 1"/>
              <a:gd name="f43" fmla="*/ f38 f16 1"/>
              <a:gd name="f44" fmla="*/ f38 f17 1"/>
              <a:gd name="f45" fmla="*/ f37 f17 1"/>
              <a:gd name="f46" fmla="*/ f40 1 2"/>
              <a:gd name="f47" fmla="+- 0 0 f41"/>
              <a:gd name="f48" fmla="+- f35 f46 0"/>
              <a:gd name="f49" fmla="*/ f46 f46 1"/>
              <a:gd name="f50" fmla="val f47"/>
              <a:gd name="f51" fmla="+- 0 0 f50"/>
              <a:gd name="f52" fmla="*/ f50 f10 1"/>
              <a:gd name="f53" fmla="*/ f51 f3 1"/>
              <a:gd name="f54" fmla="*/ f52 1 f5"/>
              <a:gd name="f55" fmla="*/ f53 1 f5"/>
              <a:gd name="f56" fmla="+- 0 0 f54"/>
              <a:gd name="f57" fmla="+- f55 0 f4"/>
              <a:gd name="f58" fmla="+- f56 f10 0"/>
              <a:gd name="f59" fmla="+- 0 0 f57"/>
              <a:gd name="f60" fmla="+- f58 f15 0"/>
              <a:gd name="f61" fmla="val f59"/>
              <a:gd name="f62" fmla="+- 0 0 f60"/>
              <a:gd name="f63" fmla="+- 0 0 f61"/>
              <a:gd name="f64" fmla="*/ f62 f3 1"/>
              <a:gd name="f65" fmla="+- f63 f4 0"/>
              <a:gd name="f66" fmla="*/ f64 1 f10"/>
              <a:gd name="f67" fmla="*/ f65 f5 1"/>
              <a:gd name="f68" fmla="+- f66 0 f4"/>
              <a:gd name="f69" fmla="*/ f67 1 f3"/>
              <a:gd name="f70" fmla="cos 1 f68"/>
              <a:gd name="f71" fmla="sin 1 f68"/>
              <a:gd name="f72" fmla="+- 0 0 f69"/>
              <a:gd name="f73" fmla="+- 0 0 f70"/>
              <a:gd name="f74" fmla="+- 0 0 f71"/>
              <a:gd name="f75" fmla="*/ f72 f20 1"/>
              <a:gd name="f76" fmla="*/ f22 f73 1"/>
              <a:gd name="f77" fmla="*/ f22 f74 1"/>
              <a:gd name="f78" fmla="+- 0 0 f75"/>
              <a:gd name="f79" fmla="*/ f76 f76 1"/>
              <a:gd name="f80" fmla="*/ f77 f77 1"/>
              <a:gd name="f81" fmla="*/ f78 f3 1"/>
              <a:gd name="f82" fmla="+- f79 f80 0"/>
              <a:gd name="f83" fmla="*/ f81 1 f10"/>
              <a:gd name="f84" fmla="sqrt f82"/>
              <a:gd name="f85" fmla="+- f83 0 f4"/>
              <a:gd name="f86" fmla="*/ f28 1 f84"/>
              <a:gd name="f87" fmla="+- f85 f4 0"/>
              <a:gd name="f88" fmla="*/ f73 f86 1"/>
              <a:gd name="f89" fmla="*/ f74 f86 1"/>
              <a:gd name="f90" fmla="*/ f87 f10 1"/>
              <a:gd name="f91" fmla="+- 10800 0 f88"/>
              <a:gd name="f92" fmla="+- 10800 0 f89"/>
              <a:gd name="f93" fmla="*/ f90 1 f3"/>
              <a:gd name="f94" fmla="*/ f91 f16 1"/>
              <a:gd name="f95" fmla="*/ f92 f17 1"/>
              <a:gd name="f96" fmla="+- 0 0 f93"/>
              <a:gd name="f97" fmla="+- 0 0 f96"/>
              <a:gd name="f98" fmla="*/ f97 f3 1"/>
              <a:gd name="f99" fmla="*/ f98 1 f10"/>
              <a:gd name="f100" fmla="+- f99 0 f4"/>
              <a:gd name="f101" fmla="sin 1 f100"/>
              <a:gd name="f102" fmla="cos 1 f100"/>
              <a:gd name="f103" fmla="+- 0 0 f101"/>
              <a:gd name="f104" fmla="+- 0 0 f102"/>
              <a:gd name="f105" fmla="+- 0 0 f103"/>
              <a:gd name="f106" fmla="+- 0 0 f104"/>
              <a:gd name="f107" fmla="val f105"/>
              <a:gd name="f108" fmla="val f106"/>
              <a:gd name="f109" fmla="+- 0 0 f107"/>
              <a:gd name="f110" fmla="+- 0 0 f108"/>
              <a:gd name="f111" fmla="*/ 10800 f109 1"/>
              <a:gd name="f112" fmla="*/ 10800 f110 1"/>
              <a:gd name="f113" fmla="+- f111 10800 0"/>
              <a:gd name="f114" fmla="+- f112 10800 0"/>
              <a:gd name="f115" fmla="+- 21600 0 f113"/>
              <a:gd name="f116" fmla="+- f114 0 f32"/>
              <a:gd name="f117" fmla="+- f113 0 f32"/>
              <a:gd name="f118" fmla="+- f113 0 f48"/>
              <a:gd name="f119" fmla="+- f114 0 f48"/>
              <a:gd name="f120" fmla="+- f115 0 f32"/>
              <a:gd name="f121" fmla="+- 0 0 f117"/>
              <a:gd name="f122" fmla="+- 0 0 f116"/>
              <a:gd name="f123" fmla="+- f115 0 f48"/>
              <a:gd name="f124" fmla="+- 0 0 f118"/>
              <a:gd name="f125" fmla="+- 0 0 f119"/>
              <a:gd name="f126" fmla="+- 0 0 f121"/>
              <a:gd name="f127" fmla="+- 0 0 f122"/>
              <a:gd name="f128" fmla="+- 0 0 f124"/>
              <a:gd name="f129" fmla="+- 0 0 f125"/>
              <a:gd name="f130" fmla="+- 0 0 f120"/>
              <a:gd name="f131" fmla="+- 0 0 f123"/>
              <a:gd name="f132" fmla="at2 f126 f127"/>
              <a:gd name="f133" fmla="at2 f128 f129"/>
              <a:gd name="f134" fmla="+- 0 0 f130"/>
              <a:gd name="f135" fmla="+- 0 0 f131"/>
              <a:gd name="f136" fmla="+- f132 f4 0"/>
              <a:gd name="f137" fmla="+- f133 f4 0"/>
              <a:gd name="f138" fmla="at2 f134 f127"/>
              <a:gd name="f139" fmla="at2 f135 f129"/>
              <a:gd name="f140" fmla="*/ f136 f10 1"/>
              <a:gd name="f141" fmla="*/ f137 f10 1"/>
              <a:gd name="f142" fmla="+- f138 f4 0"/>
              <a:gd name="f143" fmla="+- f139 f4 0"/>
              <a:gd name="f144" fmla="*/ f140 1 f3"/>
              <a:gd name="f145" fmla="*/ f141 1 f3"/>
              <a:gd name="f146" fmla="*/ f142 f10 1"/>
              <a:gd name="f147" fmla="*/ f143 f10 1"/>
              <a:gd name="f148" fmla="+- 0 0 f144"/>
              <a:gd name="f149" fmla="+- 0 0 f145"/>
              <a:gd name="f150" fmla="*/ f146 1 f3"/>
              <a:gd name="f151" fmla="*/ f147 1 f3"/>
              <a:gd name="f152" fmla="val f148"/>
              <a:gd name="f153" fmla="val f149"/>
              <a:gd name="f154" fmla="+- 0 0 f150"/>
              <a:gd name="f155" fmla="+- 0 0 f151"/>
              <a:gd name="f156" fmla="+- 0 0 f152"/>
              <a:gd name="f157" fmla="+- 0 0 f153"/>
              <a:gd name="f158" fmla="val f154"/>
              <a:gd name="f159" fmla="val f155"/>
              <a:gd name="f160" fmla="*/ f156 f3 1"/>
              <a:gd name="f161" fmla="*/ f157 f3 1"/>
              <a:gd name="f162" fmla="+- 0 0 f158"/>
              <a:gd name="f163" fmla="+- 0 0 f159"/>
              <a:gd name="f164" fmla="*/ f160 1 f10"/>
              <a:gd name="f165" fmla="*/ f161 1 f10"/>
              <a:gd name="f166" fmla="*/ f162 f3 1"/>
              <a:gd name="f167" fmla="*/ f163 f3 1"/>
              <a:gd name="f168" fmla="+- f164 0 f4"/>
              <a:gd name="f169" fmla="+- f165 0 f4"/>
              <a:gd name="f170" fmla="*/ f166 1 f10"/>
              <a:gd name="f171" fmla="*/ f167 1 f10"/>
              <a:gd name="f172" fmla="+- f170 0 f4"/>
              <a:gd name="f173" fmla="+- f171 0 f4"/>
              <a:gd name="f174" fmla="+- f169 f4 0"/>
              <a:gd name="f175" fmla="*/ f174 f10 1"/>
              <a:gd name="f176" fmla="+- f172 f4 0"/>
              <a:gd name="f177" fmla="+- f168 0 f172"/>
              <a:gd name="f178" fmla="+- f173 0 f169"/>
              <a:gd name="f179" fmla="*/ f175 1 f3"/>
              <a:gd name="f180" fmla="*/ f176 f10 1"/>
              <a:gd name="f181" fmla="+- f177 0 f2"/>
              <a:gd name="f182" fmla="+- f178 f2 0"/>
              <a:gd name="f183" fmla="+- 0 0 f179"/>
              <a:gd name="f184" fmla="*/ f180 1 f3"/>
              <a:gd name="f185" fmla="?: f177 f181 f177"/>
              <a:gd name="f186" fmla="?: f178 f178 f182"/>
              <a:gd name="f187" fmla="+- 0 0 f183"/>
              <a:gd name="f188" fmla="+- 0 0 f184"/>
              <a:gd name="f189" fmla="*/ f187 f3 1"/>
              <a:gd name="f190" fmla="+- 0 0 f188"/>
              <a:gd name="f191" fmla="*/ f189 1 f10"/>
              <a:gd name="f192" fmla="*/ f190 f3 1"/>
              <a:gd name="f193" fmla="+- f191 0 f4"/>
              <a:gd name="f194" fmla="*/ f192 1 f10"/>
              <a:gd name="f195" fmla="cos 1 f193"/>
              <a:gd name="f196" fmla="sin 1 f193"/>
              <a:gd name="f197" fmla="+- f194 0 f4"/>
              <a:gd name="f198" fmla="+- 0 0 f195"/>
              <a:gd name="f199" fmla="+- 0 0 f196"/>
              <a:gd name="f200" fmla="cos 1 f197"/>
              <a:gd name="f201" fmla="sin 1 f197"/>
              <a:gd name="f202" fmla="+- 0 0 f198"/>
              <a:gd name="f203" fmla="+- 0 0 f199"/>
              <a:gd name="f204" fmla="+- 0 0 f200"/>
              <a:gd name="f205" fmla="+- 0 0 f201"/>
              <a:gd name="f206" fmla="val f202"/>
              <a:gd name="f207" fmla="val f203"/>
              <a:gd name="f208" fmla="+- 0 0 f204"/>
              <a:gd name="f209" fmla="+- 0 0 f205"/>
              <a:gd name="f210" fmla="val f208"/>
              <a:gd name="f211" fmla="val f209"/>
              <a:gd name="f212" fmla="+- 0 0 f206"/>
              <a:gd name="f213" fmla="+- 0 0 f207"/>
              <a:gd name="f214" fmla="+- 0 0 f210"/>
              <a:gd name="f215" fmla="+- 0 0 f211"/>
              <a:gd name="f216" fmla="*/ f46 f212 1"/>
              <a:gd name="f217" fmla="*/ f46 f213 1"/>
              <a:gd name="f218" fmla="*/ f26 f214 1"/>
              <a:gd name="f219" fmla="*/ f26 f215 1"/>
              <a:gd name="f220" fmla="*/ f216 f216 1"/>
              <a:gd name="f221" fmla="*/ f217 f217 1"/>
              <a:gd name="f222" fmla="*/ f218 f218 1"/>
              <a:gd name="f223" fmla="*/ f219 f219 1"/>
              <a:gd name="f224" fmla="+- f220 f221 0"/>
              <a:gd name="f225" fmla="+- f222 f223 0"/>
              <a:gd name="f226" fmla="sqrt f224"/>
              <a:gd name="f227" fmla="sqrt f225"/>
              <a:gd name="f228" fmla="*/ f49 1 f226"/>
              <a:gd name="f229" fmla="*/ f33 1 f227"/>
              <a:gd name="f230" fmla="*/ f212 f228 1"/>
              <a:gd name="f231" fmla="*/ f213 f228 1"/>
              <a:gd name="f232" fmla="*/ f214 f229 1"/>
              <a:gd name="f233" fmla="*/ f215 f229 1"/>
              <a:gd name="f234" fmla="+- f48 0 f230"/>
              <a:gd name="f235" fmla="+- f48 0 f231"/>
              <a:gd name="f236" fmla="+- f32 0 f232"/>
              <a:gd name="f237" fmla="+- f32 0 f233"/>
            </a:gdLst>
            <a:ahLst>
              <a:ahPolar gdRefR="f1" minR="f8" maxR="f13" gdRefAng="f0" minAng="f8" maxAng="f14">
                <a:pos x="f94" y="f95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21600" h="21600">
                <a:moveTo>
                  <a:pt x="f236" y="f237"/>
                </a:moveTo>
                <a:arcTo wR="f26" hR="f26" stAng="f172" swAng="f185"/>
                <a:lnTo>
                  <a:pt x="f234" y="f235"/>
                </a:lnTo>
                <a:arcTo wR="f46" hR="f46" stAng="f169" swAng="f186"/>
                <a:close/>
              </a:path>
            </a:pathLst>
          </a:custGeom>
          <a:solidFill>
            <a:srgbClr val="FCFAF4">
              <a:alpha val="33000"/>
            </a:srgbClr>
          </a:solidFill>
          <a:ln w="3236">
            <a:solidFill>
              <a:srgbClr val="D1C3A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68121" y="20519"/>
            <a:ext cx="1702082" cy="1702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27358">
            <a:solidFill>
              <a:srgbClr val="FFF4DD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 rot="2340005">
            <a:off x="184259" y="1053959"/>
            <a:ext cx="1125361" cy="110159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0800"/>
              <a:gd name="f10" fmla="*/ 10800 10800 1"/>
              <a:gd name="f11" fmla="+- 0 0 360"/>
              <a:gd name="f12" fmla="val -2147483647"/>
              <a:gd name="f13" fmla="val 2147483647"/>
              <a:gd name="f14" fmla="+- 0 0 0"/>
              <a:gd name="f15" fmla="*/ f4 1 21600"/>
              <a:gd name="f16" fmla="*/ f5 1 21600"/>
              <a:gd name="f17" fmla="val f6"/>
              <a:gd name="f18" fmla="val f7"/>
              <a:gd name="f19" fmla="*/ 0 f8 1"/>
              <a:gd name="f20" fmla="*/ f6 f1 1"/>
              <a:gd name="f21" fmla="*/ f11 f1 1"/>
              <a:gd name="f22" fmla="pin 0 f0 10800"/>
              <a:gd name="f23" fmla="*/ f14 f1 1"/>
              <a:gd name="f24" fmla="+- f18 0 f17"/>
              <a:gd name="f25" fmla="val f22"/>
              <a:gd name="f26" fmla="*/ f19 1 f3"/>
              <a:gd name="f27" fmla="*/ f20 1 f3"/>
              <a:gd name="f28" fmla="*/ f21 1 f3"/>
              <a:gd name="f29" fmla="*/ f22 f15 1"/>
              <a:gd name="f30" fmla="*/ f23 1 f3"/>
              <a:gd name="f31" fmla="*/ f24 1 21600"/>
              <a:gd name="f32" fmla="+- 10800 0 f25"/>
              <a:gd name="f33" fmla="+- 0 0 f26"/>
              <a:gd name="f34" fmla="+- f27 0 f2"/>
              <a:gd name="f35" fmla="+- f28 0 f2"/>
              <a:gd name="f36" fmla="+- f30 0 f2"/>
              <a:gd name="f37" fmla="*/ 10800 f31 1"/>
              <a:gd name="f38" fmla="*/ 3163 f31 1"/>
              <a:gd name="f39" fmla="*/ 18437 f31 1"/>
              <a:gd name="f40" fmla="*/ 0 f31 1"/>
              <a:gd name="f41" fmla="*/ 21600 f31 1"/>
              <a:gd name="f42" fmla="*/ f32 f32 1"/>
              <a:gd name="f43" fmla="*/ f33 f1 1"/>
              <a:gd name="f44" fmla="+- f35 0 f34"/>
              <a:gd name="f45" fmla="*/ f43 1 f8"/>
              <a:gd name="f46" fmla="*/ f37 1 f31"/>
              <a:gd name="f47" fmla="*/ f40 1 f31"/>
              <a:gd name="f48" fmla="*/ f38 1 f31"/>
              <a:gd name="f49" fmla="*/ f39 1 f31"/>
              <a:gd name="f50" fmla="*/ f41 1 f31"/>
              <a:gd name="f51" fmla="+- f45 0 f2"/>
              <a:gd name="f52" fmla="*/ f46 f16 1"/>
              <a:gd name="f53" fmla="*/ f48 f15 1"/>
              <a:gd name="f54" fmla="*/ f49 f15 1"/>
              <a:gd name="f55" fmla="*/ f49 f16 1"/>
              <a:gd name="f56" fmla="*/ f48 f16 1"/>
              <a:gd name="f57" fmla="*/ f46 f15 1"/>
              <a:gd name="f58" fmla="*/ f47 f16 1"/>
              <a:gd name="f59" fmla="*/ f47 f15 1"/>
              <a:gd name="f60" fmla="*/ f50 f16 1"/>
              <a:gd name="f61" fmla="*/ f50 f15 1"/>
              <a:gd name="f62" fmla="+- f51 f2 0"/>
              <a:gd name="f63" fmla="*/ f62 f8 1"/>
              <a:gd name="f64" fmla="*/ f63 1 f1"/>
              <a:gd name="f65" fmla="+- 0 0 f64"/>
              <a:gd name="f66" fmla="+- 0 0 f65"/>
              <a:gd name="f67" fmla="*/ f66 f1 1"/>
              <a:gd name="f68" fmla="*/ f67 1 f8"/>
              <a:gd name="f69" fmla="+- f68 0 f2"/>
              <a:gd name="f70" fmla="cos 1 f69"/>
              <a:gd name="f71" fmla="sin 1 f69"/>
              <a:gd name="f72" fmla="+- 0 0 f70"/>
              <a:gd name="f73" fmla="+- 0 0 f71"/>
              <a:gd name="f74" fmla="+- 0 0 f72"/>
              <a:gd name="f75" fmla="+- 0 0 f73"/>
              <a:gd name="f76" fmla="val f74"/>
              <a:gd name="f77" fmla="val f75"/>
              <a:gd name="f78" fmla="+- 0 0 f76"/>
              <a:gd name="f79" fmla="+- 0 0 f77"/>
              <a:gd name="f80" fmla="*/ 10800 f78 1"/>
              <a:gd name="f81" fmla="*/ 10800 f79 1"/>
              <a:gd name="f82" fmla="*/ f32 f78 1"/>
              <a:gd name="f83" fmla="*/ f32 f79 1"/>
              <a:gd name="f84" fmla="*/ f80 f80 1"/>
              <a:gd name="f85" fmla="*/ f81 f81 1"/>
              <a:gd name="f86" fmla="*/ f82 f82 1"/>
              <a:gd name="f87" fmla="*/ f83 f83 1"/>
              <a:gd name="f88" fmla="+- f84 f85 0"/>
              <a:gd name="f89" fmla="+- f86 f87 0"/>
              <a:gd name="f90" fmla="sqrt f88"/>
              <a:gd name="f91" fmla="sqrt f89"/>
              <a:gd name="f92" fmla="*/ f10 1 f90"/>
              <a:gd name="f93" fmla="*/ f42 1 f91"/>
              <a:gd name="f94" fmla="*/ f78 f92 1"/>
              <a:gd name="f95" fmla="*/ f79 f92 1"/>
              <a:gd name="f96" fmla="*/ f78 f93 1"/>
              <a:gd name="f97" fmla="*/ f79 f93 1"/>
              <a:gd name="f98" fmla="+- 10800 0 f94"/>
              <a:gd name="f99" fmla="+- 10800 0 f95"/>
              <a:gd name="f100" fmla="+- 10800 0 f96"/>
              <a:gd name="f101" fmla="+- 10800 0 f97"/>
            </a:gdLst>
            <a:ahLst>
              <a:ahXY gdRefX="f0" minX="f6" maxX="f9">
                <a:pos x="f29" y="f5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3" y="f56"/>
              </a:cxn>
              <a:cxn ang="f36">
                <a:pos x="f59" y="f52"/>
              </a:cxn>
              <a:cxn ang="f36">
                <a:pos x="f53" y="f55"/>
              </a:cxn>
              <a:cxn ang="f36">
                <a:pos x="f57" y="f60"/>
              </a:cxn>
              <a:cxn ang="f36">
                <a:pos x="f54" y="f55"/>
              </a:cxn>
              <a:cxn ang="f36">
                <a:pos x="f61" y="f52"/>
              </a:cxn>
              <a:cxn ang="f36">
                <a:pos x="f54" y="f56"/>
              </a:cxn>
            </a:cxnLst>
            <a:rect l="f53" t="f56" r="f54" b="f55"/>
            <a:pathLst>
              <a:path w="21600" h="21600">
                <a:moveTo>
                  <a:pt x="f98" y="f99"/>
                </a:moveTo>
                <a:arcTo wR="f9" hR="f9" stAng="f34" swAng="f44"/>
                <a:close/>
                <a:moveTo>
                  <a:pt x="f100" y="f101"/>
                </a:moveTo>
                <a:arcTo wR="f32" hR="f32" stAng="f34" swAng="f44"/>
              </a:path>
            </a:pathLst>
          </a:custGeom>
          <a:noFill/>
          <a:ln w="7196">
            <a:solidFill>
              <a:srgbClr val="C6B792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012679" y="0"/>
            <a:ext cx="813132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1014481" y="0"/>
            <a:ext cx="7307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014481" y="0"/>
            <a:ext cx="812951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egnaposto data 7"/>
          <p:cNvSpPr txBox="1">
            <a:spLocks noGrp="1"/>
          </p:cNvSpPr>
          <p:nvPr>
            <p:ph type="dt" sz="half" idx="2"/>
          </p:nvPr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9" name="Segnaposto piè di pagina 8"/>
          <p:cNvSpPr txBox="1">
            <a:spLocks noGrp="1"/>
          </p:cNvSpPr>
          <p:nvPr>
            <p:ph type="ftr" sz="quarter" idx="3"/>
          </p:nvPr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numero diapositiva 9"/>
          <p:cNvSpPr txBox="1">
            <a:spLocks noGrp="1"/>
          </p:cNvSpPr>
          <p:nvPr>
            <p:ph type="sldNum" sz="quarter" idx="4"/>
          </p:nvPr>
        </p:nvSpPr>
        <p:spPr>
          <a:xfrm>
            <a:off x="8613721" y="6305044"/>
            <a:ext cx="455764" cy="10537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B19DC99-5774-4D89-9C28-1BC0EC866B92}" type="slidenum">
              <a:t>‹N›</a:t>
            </a:fld>
            <a:fld id="{9E33D638-9269-41CE-AE09-037D263E8936}" type="slidenum">
              <a:t>‹N›</a:t>
            </a:fld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1014481" y="0"/>
            <a:ext cx="7307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egnaposto titolo 11"/>
          <p:cNvSpPr txBox="1">
            <a:spLocks noGrp="1"/>
          </p:cNvSpPr>
          <p:nvPr>
            <p:ph type="title"/>
          </p:nvPr>
        </p:nvSpPr>
        <p:spPr>
          <a:xfrm>
            <a:off x="457200" y="272518"/>
            <a:ext cx="8228164" cy="11433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13" name="Segnaposto testo 12"/>
          <p:cNvSpPr txBox="1">
            <a:spLocks noGrp="1"/>
          </p:cNvSpPr>
          <p:nvPr>
            <p:ph type="body" idx="1"/>
          </p:nvPr>
        </p:nvSpPr>
        <p:spPr>
          <a:xfrm>
            <a:off x="457200" y="1604881"/>
            <a:ext cx="8228164" cy="4647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1800" b="0" i="0" u="none" strike="noStrike" kern="1200" cap="none" spc="0" baseline="0">
          <a:solidFill>
            <a:srgbClr val="000000"/>
          </a:solidFill>
          <a:uFillTx/>
          <a:latin typeface="Gill Sans MT" pitchFamily="18"/>
          <a:ea typeface="MS Gothic" pitchFamily="2"/>
        </a:defRPr>
      </a:lvl1pPr>
    </p:titleStyle>
    <p:bodyStyle>
      <a:lvl1pPr marL="342717" marR="0" lvl="0" indent="-342717" algn="l" defTabSz="914400" rtl="0" fontAlgn="auto" hangingPunct="1">
        <a:lnSpc>
          <a:spcPct val="115000"/>
        </a:lnSpc>
        <a:spcBef>
          <a:spcPts val="0"/>
        </a:spcBef>
        <a:spcAft>
          <a:spcPts val="1425"/>
        </a:spcAft>
        <a:buClr>
          <a:srgbClr val="000000"/>
        </a:buClr>
        <a:buSzPct val="100000"/>
        <a:buFont typeface="Times New Roman" pitchFamily="18"/>
        <a:buChar char="•"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1pPr>
      <a:lvl2pPr marL="742675" marR="0" lvl="1" indent="-285475" algn="l" defTabSz="914400" rtl="0" fontAlgn="auto" hangingPunct="1">
        <a:lnSpc>
          <a:spcPct val="115000"/>
        </a:lnSpc>
        <a:spcBef>
          <a:spcPts val="0"/>
        </a:spcBef>
        <a:spcAft>
          <a:spcPts val="1135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58" algn="l"/>
          <a:tab pos="2246030" algn="l"/>
          <a:tab pos="2694955" algn="l"/>
          <a:tab pos="3144236" algn="l"/>
          <a:tab pos="3593518" algn="l"/>
          <a:tab pos="4042799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it-IT" sz="24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2pPr>
      <a:lvl3pPr marL="1143000" marR="0" lvl="2" indent="-228600" algn="l" defTabSz="914400" rtl="0" fontAlgn="auto" hangingPunct="1">
        <a:lnSpc>
          <a:spcPct val="115000"/>
        </a:lnSpc>
        <a:spcBef>
          <a:spcPts val="0"/>
        </a:spcBef>
        <a:spcAft>
          <a:spcPts val="85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3pPr>
      <a:lvl4pPr marL="1600200" marR="0" lvl="3" indent="-228600" algn="l" defTabSz="914400" rtl="0" fontAlgn="auto" hangingPunct="1">
        <a:lnSpc>
          <a:spcPct val="115000"/>
        </a:lnSpc>
        <a:spcBef>
          <a:spcPts val="0"/>
        </a:spcBef>
        <a:spcAft>
          <a:spcPts val="575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4pPr>
      <a:lvl5pPr marL="2057400" marR="0" lvl="4" indent="-228600" algn="l" defTabSz="914400" rtl="0" fontAlgn="auto" hangingPunct="1">
        <a:lnSpc>
          <a:spcPct val="115000"/>
        </a:lnSpc>
        <a:spcBef>
          <a:spcPts val="0"/>
        </a:spcBef>
        <a:spcAft>
          <a:spcPts val="285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-816120" y="-816120"/>
            <a:ext cx="1638357" cy="1638357"/>
          </a:xfrm>
          <a:custGeom>
            <a:avLst>
              <a:gd name="f0" fmla="val 5400000"/>
              <a:gd name="f1" fmla="val 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min 0 21600"/>
              <a:gd name="f12" fmla="max 0 21600"/>
              <a:gd name="f13" fmla="val 10800"/>
              <a:gd name="f14" fmla="val 21599999"/>
              <a:gd name="f15" fmla="*/ f10 1 2"/>
              <a:gd name="f16" fmla="*/ f6 1 21600"/>
              <a:gd name="f17" fmla="*/ f7 1 21600"/>
              <a:gd name="f18" fmla="val f8"/>
              <a:gd name="f19" fmla="val f9"/>
              <a:gd name="f20" fmla="*/ f10 1 180"/>
              <a:gd name="f21" fmla="+- f12 0 f11"/>
              <a:gd name="f22" fmla="pin 0 f1 10800"/>
              <a:gd name="f23" fmla="pin 0 f0 21599999"/>
              <a:gd name="f24" fmla="+- f19 0 f18"/>
              <a:gd name="f25" fmla="val f22"/>
              <a:gd name="f26" fmla="*/ f21 1 2"/>
              <a:gd name="f27" fmla="+- 0 0 f23"/>
              <a:gd name="f28" fmla="*/ f22 f22 1"/>
              <a:gd name="f29" fmla="*/ f24 1 21600"/>
              <a:gd name="f30" fmla="+- 10800 0 f25"/>
              <a:gd name="f31" fmla="+- 10800 f25 0"/>
              <a:gd name="f32" fmla="+- f11 f26 0"/>
              <a:gd name="f33" fmla="*/ f26 f26 1"/>
              <a:gd name="f34" fmla="+- f27 f4 0"/>
              <a:gd name="f35" fmla="min f30 f31"/>
              <a:gd name="f36" fmla="max f30 f31"/>
              <a:gd name="f37" fmla="*/ f18 1 f29"/>
              <a:gd name="f38" fmla="*/ f19 1 f29"/>
              <a:gd name="f39" fmla="*/ f34 f5 1"/>
              <a:gd name="f40" fmla="+- f36 0 f35"/>
              <a:gd name="f41" fmla="*/ f39 1 f3"/>
              <a:gd name="f42" fmla="*/ f37 f16 1"/>
              <a:gd name="f43" fmla="*/ f38 f16 1"/>
              <a:gd name="f44" fmla="*/ f38 f17 1"/>
              <a:gd name="f45" fmla="*/ f37 f17 1"/>
              <a:gd name="f46" fmla="*/ f40 1 2"/>
              <a:gd name="f47" fmla="+- 0 0 f41"/>
              <a:gd name="f48" fmla="+- f35 f46 0"/>
              <a:gd name="f49" fmla="*/ f46 f46 1"/>
              <a:gd name="f50" fmla="val f47"/>
              <a:gd name="f51" fmla="+- 0 0 f50"/>
              <a:gd name="f52" fmla="*/ f50 f10 1"/>
              <a:gd name="f53" fmla="*/ f51 f3 1"/>
              <a:gd name="f54" fmla="*/ f52 1 f5"/>
              <a:gd name="f55" fmla="*/ f53 1 f5"/>
              <a:gd name="f56" fmla="+- 0 0 f54"/>
              <a:gd name="f57" fmla="+- f55 0 f4"/>
              <a:gd name="f58" fmla="+- f56 f10 0"/>
              <a:gd name="f59" fmla="+- 0 0 f57"/>
              <a:gd name="f60" fmla="+- f58 f15 0"/>
              <a:gd name="f61" fmla="val f59"/>
              <a:gd name="f62" fmla="+- 0 0 f60"/>
              <a:gd name="f63" fmla="+- 0 0 f61"/>
              <a:gd name="f64" fmla="*/ f62 f3 1"/>
              <a:gd name="f65" fmla="+- f63 f4 0"/>
              <a:gd name="f66" fmla="*/ f64 1 f10"/>
              <a:gd name="f67" fmla="*/ f65 f5 1"/>
              <a:gd name="f68" fmla="+- f66 0 f4"/>
              <a:gd name="f69" fmla="*/ f67 1 f3"/>
              <a:gd name="f70" fmla="cos 1 f68"/>
              <a:gd name="f71" fmla="sin 1 f68"/>
              <a:gd name="f72" fmla="+- 0 0 f69"/>
              <a:gd name="f73" fmla="+- 0 0 f70"/>
              <a:gd name="f74" fmla="+- 0 0 f71"/>
              <a:gd name="f75" fmla="*/ f72 f20 1"/>
              <a:gd name="f76" fmla="*/ f22 f73 1"/>
              <a:gd name="f77" fmla="*/ f22 f74 1"/>
              <a:gd name="f78" fmla="+- 0 0 f75"/>
              <a:gd name="f79" fmla="*/ f76 f76 1"/>
              <a:gd name="f80" fmla="*/ f77 f77 1"/>
              <a:gd name="f81" fmla="*/ f78 f3 1"/>
              <a:gd name="f82" fmla="+- f79 f80 0"/>
              <a:gd name="f83" fmla="*/ f81 1 f10"/>
              <a:gd name="f84" fmla="sqrt f82"/>
              <a:gd name="f85" fmla="+- f83 0 f4"/>
              <a:gd name="f86" fmla="*/ f28 1 f84"/>
              <a:gd name="f87" fmla="+- f85 f4 0"/>
              <a:gd name="f88" fmla="*/ f73 f86 1"/>
              <a:gd name="f89" fmla="*/ f74 f86 1"/>
              <a:gd name="f90" fmla="*/ f87 f10 1"/>
              <a:gd name="f91" fmla="+- 10800 0 f88"/>
              <a:gd name="f92" fmla="+- 10800 0 f89"/>
              <a:gd name="f93" fmla="*/ f90 1 f3"/>
              <a:gd name="f94" fmla="*/ f91 f16 1"/>
              <a:gd name="f95" fmla="*/ f92 f17 1"/>
              <a:gd name="f96" fmla="+- 0 0 f93"/>
              <a:gd name="f97" fmla="+- 0 0 f96"/>
              <a:gd name="f98" fmla="*/ f97 f3 1"/>
              <a:gd name="f99" fmla="*/ f98 1 f10"/>
              <a:gd name="f100" fmla="+- f99 0 f4"/>
              <a:gd name="f101" fmla="sin 1 f100"/>
              <a:gd name="f102" fmla="cos 1 f100"/>
              <a:gd name="f103" fmla="+- 0 0 f101"/>
              <a:gd name="f104" fmla="+- 0 0 f102"/>
              <a:gd name="f105" fmla="+- 0 0 f103"/>
              <a:gd name="f106" fmla="+- 0 0 f104"/>
              <a:gd name="f107" fmla="val f105"/>
              <a:gd name="f108" fmla="val f106"/>
              <a:gd name="f109" fmla="+- 0 0 f107"/>
              <a:gd name="f110" fmla="+- 0 0 f108"/>
              <a:gd name="f111" fmla="*/ 10800 f109 1"/>
              <a:gd name="f112" fmla="*/ 10800 f110 1"/>
              <a:gd name="f113" fmla="+- f111 10800 0"/>
              <a:gd name="f114" fmla="+- f112 10800 0"/>
              <a:gd name="f115" fmla="+- 21600 0 f113"/>
              <a:gd name="f116" fmla="+- f114 0 f32"/>
              <a:gd name="f117" fmla="+- f113 0 f32"/>
              <a:gd name="f118" fmla="+- f113 0 f48"/>
              <a:gd name="f119" fmla="+- f114 0 f48"/>
              <a:gd name="f120" fmla="+- f115 0 f32"/>
              <a:gd name="f121" fmla="+- 0 0 f117"/>
              <a:gd name="f122" fmla="+- 0 0 f116"/>
              <a:gd name="f123" fmla="+- f115 0 f48"/>
              <a:gd name="f124" fmla="+- 0 0 f118"/>
              <a:gd name="f125" fmla="+- 0 0 f119"/>
              <a:gd name="f126" fmla="+- 0 0 f121"/>
              <a:gd name="f127" fmla="+- 0 0 f122"/>
              <a:gd name="f128" fmla="+- 0 0 f124"/>
              <a:gd name="f129" fmla="+- 0 0 f125"/>
              <a:gd name="f130" fmla="+- 0 0 f120"/>
              <a:gd name="f131" fmla="+- 0 0 f123"/>
              <a:gd name="f132" fmla="at2 f126 f127"/>
              <a:gd name="f133" fmla="at2 f128 f129"/>
              <a:gd name="f134" fmla="+- 0 0 f130"/>
              <a:gd name="f135" fmla="+- 0 0 f131"/>
              <a:gd name="f136" fmla="+- f132 f4 0"/>
              <a:gd name="f137" fmla="+- f133 f4 0"/>
              <a:gd name="f138" fmla="at2 f134 f127"/>
              <a:gd name="f139" fmla="at2 f135 f129"/>
              <a:gd name="f140" fmla="*/ f136 f10 1"/>
              <a:gd name="f141" fmla="*/ f137 f10 1"/>
              <a:gd name="f142" fmla="+- f138 f4 0"/>
              <a:gd name="f143" fmla="+- f139 f4 0"/>
              <a:gd name="f144" fmla="*/ f140 1 f3"/>
              <a:gd name="f145" fmla="*/ f141 1 f3"/>
              <a:gd name="f146" fmla="*/ f142 f10 1"/>
              <a:gd name="f147" fmla="*/ f143 f10 1"/>
              <a:gd name="f148" fmla="+- 0 0 f144"/>
              <a:gd name="f149" fmla="+- 0 0 f145"/>
              <a:gd name="f150" fmla="*/ f146 1 f3"/>
              <a:gd name="f151" fmla="*/ f147 1 f3"/>
              <a:gd name="f152" fmla="val f148"/>
              <a:gd name="f153" fmla="val f149"/>
              <a:gd name="f154" fmla="+- 0 0 f150"/>
              <a:gd name="f155" fmla="+- 0 0 f151"/>
              <a:gd name="f156" fmla="+- 0 0 f152"/>
              <a:gd name="f157" fmla="+- 0 0 f153"/>
              <a:gd name="f158" fmla="val f154"/>
              <a:gd name="f159" fmla="val f155"/>
              <a:gd name="f160" fmla="*/ f156 f3 1"/>
              <a:gd name="f161" fmla="*/ f157 f3 1"/>
              <a:gd name="f162" fmla="+- 0 0 f158"/>
              <a:gd name="f163" fmla="+- 0 0 f159"/>
              <a:gd name="f164" fmla="*/ f160 1 f10"/>
              <a:gd name="f165" fmla="*/ f161 1 f10"/>
              <a:gd name="f166" fmla="*/ f162 f3 1"/>
              <a:gd name="f167" fmla="*/ f163 f3 1"/>
              <a:gd name="f168" fmla="+- f164 0 f4"/>
              <a:gd name="f169" fmla="+- f165 0 f4"/>
              <a:gd name="f170" fmla="*/ f166 1 f10"/>
              <a:gd name="f171" fmla="*/ f167 1 f10"/>
              <a:gd name="f172" fmla="+- f170 0 f4"/>
              <a:gd name="f173" fmla="+- f171 0 f4"/>
              <a:gd name="f174" fmla="+- f169 f4 0"/>
              <a:gd name="f175" fmla="*/ f174 f10 1"/>
              <a:gd name="f176" fmla="+- f172 f4 0"/>
              <a:gd name="f177" fmla="+- f168 0 f172"/>
              <a:gd name="f178" fmla="+- f173 0 f169"/>
              <a:gd name="f179" fmla="*/ f175 1 f3"/>
              <a:gd name="f180" fmla="*/ f176 f10 1"/>
              <a:gd name="f181" fmla="+- f177 0 f2"/>
              <a:gd name="f182" fmla="+- f178 f2 0"/>
              <a:gd name="f183" fmla="+- 0 0 f179"/>
              <a:gd name="f184" fmla="*/ f180 1 f3"/>
              <a:gd name="f185" fmla="?: f177 f181 f177"/>
              <a:gd name="f186" fmla="?: f178 f178 f182"/>
              <a:gd name="f187" fmla="+- 0 0 f183"/>
              <a:gd name="f188" fmla="+- 0 0 f184"/>
              <a:gd name="f189" fmla="*/ f187 f3 1"/>
              <a:gd name="f190" fmla="+- 0 0 f188"/>
              <a:gd name="f191" fmla="*/ f189 1 f10"/>
              <a:gd name="f192" fmla="*/ f190 f3 1"/>
              <a:gd name="f193" fmla="+- f191 0 f4"/>
              <a:gd name="f194" fmla="*/ f192 1 f10"/>
              <a:gd name="f195" fmla="cos 1 f193"/>
              <a:gd name="f196" fmla="sin 1 f193"/>
              <a:gd name="f197" fmla="+- f194 0 f4"/>
              <a:gd name="f198" fmla="+- 0 0 f195"/>
              <a:gd name="f199" fmla="+- 0 0 f196"/>
              <a:gd name="f200" fmla="cos 1 f197"/>
              <a:gd name="f201" fmla="sin 1 f197"/>
              <a:gd name="f202" fmla="+- 0 0 f198"/>
              <a:gd name="f203" fmla="+- 0 0 f199"/>
              <a:gd name="f204" fmla="+- 0 0 f200"/>
              <a:gd name="f205" fmla="+- 0 0 f201"/>
              <a:gd name="f206" fmla="val f202"/>
              <a:gd name="f207" fmla="val f203"/>
              <a:gd name="f208" fmla="+- 0 0 f204"/>
              <a:gd name="f209" fmla="+- 0 0 f205"/>
              <a:gd name="f210" fmla="val f208"/>
              <a:gd name="f211" fmla="val f209"/>
              <a:gd name="f212" fmla="+- 0 0 f206"/>
              <a:gd name="f213" fmla="+- 0 0 f207"/>
              <a:gd name="f214" fmla="+- 0 0 f210"/>
              <a:gd name="f215" fmla="+- 0 0 f211"/>
              <a:gd name="f216" fmla="*/ f46 f212 1"/>
              <a:gd name="f217" fmla="*/ f46 f213 1"/>
              <a:gd name="f218" fmla="*/ f26 f214 1"/>
              <a:gd name="f219" fmla="*/ f26 f215 1"/>
              <a:gd name="f220" fmla="*/ f216 f216 1"/>
              <a:gd name="f221" fmla="*/ f217 f217 1"/>
              <a:gd name="f222" fmla="*/ f218 f218 1"/>
              <a:gd name="f223" fmla="*/ f219 f219 1"/>
              <a:gd name="f224" fmla="+- f220 f221 0"/>
              <a:gd name="f225" fmla="+- f222 f223 0"/>
              <a:gd name="f226" fmla="sqrt f224"/>
              <a:gd name="f227" fmla="sqrt f225"/>
              <a:gd name="f228" fmla="*/ f49 1 f226"/>
              <a:gd name="f229" fmla="*/ f33 1 f227"/>
              <a:gd name="f230" fmla="*/ f212 f228 1"/>
              <a:gd name="f231" fmla="*/ f213 f228 1"/>
              <a:gd name="f232" fmla="*/ f214 f229 1"/>
              <a:gd name="f233" fmla="*/ f215 f229 1"/>
              <a:gd name="f234" fmla="+- f48 0 f230"/>
              <a:gd name="f235" fmla="+- f48 0 f231"/>
              <a:gd name="f236" fmla="+- f32 0 f232"/>
              <a:gd name="f237" fmla="+- f32 0 f233"/>
            </a:gdLst>
            <a:ahLst>
              <a:ahPolar gdRefR="f1" minR="f8" maxR="f13" gdRefAng="f0" minAng="f8" maxAng="f14">
                <a:pos x="f94" y="f95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21600" h="21600">
                <a:moveTo>
                  <a:pt x="f236" y="f237"/>
                </a:moveTo>
                <a:arcTo wR="f26" hR="f26" stAng="f172" swAng="f185"/>
                <a:lnTo>
                  <a:pt x="f234" y="f235"/>
                </a:lnTo>
                <a:arcTo wR="f46" hR="f46" stAng="f169" swAng="f186"/>
                <a:close/>
              </a:path>
            </a:pathLst>
          </a:custGeom>
          <a:solidFill>
            <a:srgbClr val="FCFAF4">
              <a:alpha val="33000"/>
            </a:srgbClr>
          </a:solidFill>
          <a:ln w="3236">
            <a:solidFill>
              <a:srgbClr val="D1C3A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68121" y="20519"/>
            <a:ext cx="1702082" cy="1702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27358">
            <a:solidFill>
              <a:srgbClr val="FFF4DD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 rot="2340005">
            <a:off x="184259" y="1053959"/>
            <a:ext cx="1125361" cy="110159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0800"/>
              <a:gd name="f10" fmla="*/ 10800 10800 1"/>
              <a:gd name="f11" fmla="+- 0 0 360"/>
              <a:gd name="f12" fmla="val -2147483647"/>
              <a:gd name="f13" fmla="val 2147483647"/>
              <a:gd name="f14" fmla="+- 0 0 0"/>
              <a:gd name="f15" fmla="*/ f4 1 21600"/>
              <a:gd name="f16" fmla="*/ f5 1 21600"/>
              <a:gd name="f17" fmla="val f6"/>
              <a:gd name="f18" fmla="val f7"/>
              <a:gd name="f19" fmla="*/ 0 f8 1"/>
              <a:gd name="f20" fmla="*/ f6 f1 1"/>
              <a:gd name="f21" fmla="*/ f11 f1 1"/>
              <a:gd name="f22" fmla="pin 0 f0 10800"/>
              <a:gd name="f23" fmla="*/ f14 f1 1"/>
              <a:gd name="f24" fmla="+- f18 0 f17"/>
              <a:gd name="f25" fmla="val f22"/>
              <a:gd name="f26" fmla="*/ f19 1 f3"/>
              <a:gd name="f27" fmla="*/ f20 1 f3"/>
              <a:gd name="f28" fmla="*/ f21 1 f3"/>
              <a:gd name="f29" fmla="*/ f22 f15 1"/>
              <a:gd name="f30" fmla="*/ f23 1 f3"/>
              <a:gd name="f31" fmla="*/ f24 1 21600"/>
              <a:gd name="f32" fmla="+- 10800 0 f25"/>
              <a:gd name="f33" fmla="+- 0 0 f26"/>
              <a:gd name="f34" fmla="+- f27 0 f2"/>
              <a:gd name="f35" fmla="+- f28 0 f2"/>
              <a:gd name="f36" fmla="+- f30 0 f2"/>
              <a:gd name="f37" fmla="*/ 10800 f31 1"/>
              <a:gd name="f38" fmla="*/ 3163 f31 1"/>
              <a:gd name="f39" fmla="*/ 18437 f31 1"/>
              <a:gd name="f40" fmla="*/ 0 f31 1"/>
              <a:gd name="f41" fmla="*/ 21600 f31 1"/>
              <a:gd name="f42" fmla="*/ f32 f32 1"/>
              <a:gd name="f43" fmla="*/ f33 f1 1"/>
              <a:gd name="f44" fmla="+- f35 0 f34"/>
              <a:gd name="f45" fmla="*/ f43 1 f8"/>
              <a:gd name="f46" fmla="*/ f37 1 f31"/>
              <a:gd name="f47" fmla="*/ f40 1 f31"/>
              <a:gd name="f48" fmla="*/ f38 1 f31"/>
              <a:gd name="f49" fmla="*/ f39 1 f31"/>
              <a:gd name="f50" fmla="*/ f41 1 f31"/>
              <a:gd name="f51" fmla="+- f45 0 f2"/>
              <a:gd name="f52" fmla="*/ f46 f16 1"/>
              <a:gd name="f53" fmla="*/ f48 f15 1"/>
              <a:gd name="f54" fmla="*/ f49 f15 1"/>
              <a:gd name="f55" fmla="*/ f49 f16 1"/>
              <a:gd name="f56" fmla="*/ f48 f16 1"/>
              <a:gd name="f57" fmla="*/ f46 f15 1"/>
              <a:gd name="f58" fmla="*/ f47 f16 1"/>
              <a:gd name="f59" fmla="*/ f47 f15 1"/>
              <a:gd name="f60" fmla="*/ f50 f16 1"/>
              <a:gd name="f61" fmla="*/ f50 f15 1"/>
              <a:gd name="f62" fmla="+- f51 f2 0"/>
              <a:gd name="f63" fmla="*/ f62 f8 1"/>
              <a:gd name="f64" fmla="*/ f63 1 f1"/>
              <a:gd name="f65" fmla="+- 0 0 f64"/>
              <a:gd name="f66" fmla="+- 0 0 f65"/>
              <a:gd name="f67" fmla="*/ f66 f1 1"/>
              <a:gd name="f68" fmla="*/ f67 1 f8"/>
              <a:gd name="f69" fmla="+- f68 0 f2"/>
              <a:gd name="f70" fmla="cos 1 f69"/>
              <a:gd name="f71" fmla="sin 1 f69"/>
              <a:gd name="f72" fmla="+- 0 0 f70"/>
              <a:gd name="f73" fmla="+- 0 0 f71"/>
              <a:gd name="f74" fmla="+- 0 0 f72"/>
              <a:gd name="f75" fmla="+- 0 0 f73"/>
              <a:gd name="f76" fmla="val f74"/>
              <a:gd name="f77" fmla="val f75"/>
              <a:gd name="f78" fmla="+- 0 0 f76"/>
              <a:gd name="f79" fmla="+- 0 0 f77"/>
              <a:gd name="f80" fmla="*/ 10800 f78 1"/>
              <a:gd name="f81" fmla="*/ 10800 f79 1"/>
              <a:gd name="f82" fmla="*/ f32 f78 1"/>
              <a:gd name="f83" fmla="*/ f32 f79 1"/>
              <a:gd name="f84" fmla="*/ f80 f80 1"/>
              <a:gd name="f85" fmla="*/ f81 f81 1"/>
              <a:gd name="f86" fmla="*/ f82 f82 1"/>
              <a:gd name="f87" fmla="*/ f83 f83 1"/>
              <a:gd name="f88" fmla="+- f84 f85 0"/>
              <a:gd name="f89" fmla="+- f86 f87 0"/>
              <a:gd name="f90" fmla="sqrt f88"/>
              <a:gd name="f91" fmla="sqrt f89"/>
              <a:gd name="f92" fmla="*/ f10 1 f90"/>
              <a:gd name="f93" fmla="*/ f42 1 f91"/>
              <a:gd name="f94" fmla="*/ f78 f92 1"/>
              <a:gd name="f95" fmla="*/ f79 f92 1"/>
              <a:gd name="f96" fmla="*/ f78 f93 1"/>
              <a:gd name="f97" fmla="*/ f79 f93 1"/>
              <a:gd name="f98" fmla="+- 10800 0 f94"/>
              <a:gd name="f99" fmla="+- 10800 0 f95"/>
              <a:gd name="f100" fmla="+- 10800 0 f96"/>
              <a:gd name="f101" fmla="+- 10800 0 f97"/>
            </a:gdLst>
            <a:ahLst>
              <a:ahXY gdRefX="f0" minX="f6" maxX="f9">
                <a:pos x="f29" y="f5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3" y="f56"/>
              </a:cxn>
              <a:cxn ang="f36">
                <a:pos x="f59" y="f52"/>
              </a:cxn>
              <a:cxn ang="f36">
                <a:pos x="f53" y="f55"/>
              </a:cxn>
              <a:cxn ang="f36">
                <a:pos x="f57" y="f60"/>
              </a:cxn>
              <a:cxn ang="f36">
                <a:pos x="f54" y="f55"/>
              </a:cxn>
              <a:cxn ang="f36">
                <a:pos x="f61" y="f52"/>
              </a:cxn>
              <a:cxn ang="f36">
                <a:pos x="f54" y="f56"/>
              </a:cxn>
            </a:cxnLst>
            <a:rect l="f53" t="f56" r="f54" b="f55"/>
            <a:pathLst>
              <a:path w="21600" h="21600">
                <a:moveTo>
                  <a:pt x="f98" y="f99"/>
                </a:moveTo>
                <a:arcTo wR="f9" hR="f9" stAng="f34" swAng="f44"/>
                <a:close/>
                <a:moveTo>
                  <a:pt x="f100" y="f101"/>
                </a:moveTo>
                <a:arcTo wR="f32" hR="f32" stAng="f34" swAng="f44"/>
              </a:path>
            </a:pathLst>
          </a:custGeom>
          <a:noFill/>
          <a:ln w="7196">
            <a:solidFill>
              <a:srgbClr val="C6B792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012679" y="0"/>
            <a:ext cx="813132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1014481" y="0"/>
            <a:ext cx="7307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egnaposto titolo 6"/>
          <p:cNvSpPr txBox="1">
            <a:spLocks noGrp="1"/>
          </p:cNvSpPr>
          <p:nvPr>
            <p:ph type="title"/>
          </p:nvPr>
        </p:nvSpPr>
        <p:spPr>
          <a:xfrm>
            <a:off x="1434602" y="274676"/>
            <a:ext cx="7496278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8" name="Segnaposto testo 7"/>
          <p:cNvSpPr txBox="1">
            <a:spLocks noGrp="1"/>
          </p:cNvSpPr>
          <p:nvPr>
            <p:ph type="body" idx="1"/>
          </p:nvPr>
        </p:nvSpPr>
        <p:spPr>
          <a:xfrm>
            <a:off x="1434602" y="1447915"/>
            <a:ext cx="7496278" cy="47991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data 8"/>
          <p:cNvSpPr txBox="1">
            <a:spLocks noGrp="1"/>
          </p:cNvSpPr>
          <p:nvPr>
            <p:ph type="dt" sz="half" idx="2"/>
          </p:nvPr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10" name="Segnaposto piè di pagina 9"/>
          <p:cNvSpPr txBox="1">
            <a:spLocks noGrp="1"/>
          </p:cNvSpPr>
          <p:nvPr>
            <p:ph type="ftr" sz="quarter" idx="3"/>
          </p:nvPr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1" name="Segnaposto numero diapositiva 10"/>
          <p:cNvSpPr txBox="1">
            <a:spLocks noGrp="1"/>
          </p:cNvSpPr>
          <p:nvPr>
            <p:ph type="sldNum" sz="quarter" idx="4"/>
          </p:nvPr>
        </p:nvSpPr>
        <p:spPr>
          <a:xfrm>
            <a:off x="8613721" y="6305044"/>
            <a:ext cx="455764" cy="10537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5A79AF45-B7EA-49E2-ABD7-1B8605577E1E}" type="slidenum">
              <a:t>‹N›</a:t>
            </a:fld>
            <a:fld id="{7C84472A-4316-43AE-96AF-22F2C072698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1800" b="0" i="0" u="none" strike="noStrike" kern="1200" cap="none" spc="0" baseline="0">
          <a:solidFill>
            <a:srgbClr val="000000"/>
          </a:solidFill>
          <a:uFillTx/>
          <a:latin typeface="Gill Sans MT" pitchFamily="18"/>
          <a:ea typeface="MS Gothic" pitchFamily="2"/>
        </a:defRPr>
      </a:lvl1pPr>
    </p:titleStyle>
    <p:bodyStyle>
      <a:lvl1pPr marL="342717" marR="0" lvl="0" indent="-342717" algn="l" defTabSz="914400" rtl="0" fontAlgn="auto" hangingPunct="1">
        <a:lnSpc>
          <a:spcPct val="115000"/>
        </a:lnSpc>
        <a:spcBef>
          <a:spcPts val="0"/>
        </a:spcBef>
        <a:spcAft>
          <a:spcPts val="1425"/>
        </a:spcAft>
        <a:buClr>
          <a:srgbClr val="000000"/>
        </a:buClr>
        <a:buSzPct val="100000"/>
        <a:buFont typeface="Times New Roman" pitchFamily="18"/>
        <a:buChar char="•"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1pPr>
      <a:lvl2pPr marL="742675" marR="0" lvl="1" indent="-285475" algn="l" defTabSz="914400" rtl="0" fontAlgn="auto" hangingPunct="1">
        <a:lnSpc>
          <a:spcPct val="115000"/>
        </a:lnSpc>
        <a:spcBef>
          <a:spcPts val="0"/>
        </a:spcBef>
        <a:spcAft>
          <a:spcPts val="1135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58" algn="l"/>
          <a:tab pos="2246030" algn="l"/>
          <a:tab pos="2694955" algn="l"/>
          <a:tab pos="3144236" algn="l"/>
          <a:tab pos="3593518" algn="l"/>
          <a:tab pos="4042799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it-IT" sz="24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2pPr>
      <a:lvl3pPr marL="1143000" marR="0" lvl="2" indent="-228600" algn="l" defTabSz="914400" rtl="0" fontAlgn="auto" hangingPunct="1">
        <a:lnSpc>
          <a:spcPct val="115000"/>
        </a:lnSpc>
        <a:spcBef>
          <a:spcPts val="0"/>
        </a:spcBef>
        <a:spcAft>
          <a:spcPts val="85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3pPr>
      <a:lvl4pPr marL="1600200" marR="0" lvl="3" indent="-228600" algn="l" defTabSz="914400" rtl="0" fontAlgn="auto" hangingPunct="1">
        <a:lnSpc>
          <a:spcPct val="115000"/>
        </a:lnSpc>
        <a:spcBef>
          <a:spcPts val="0"/>
        </a:spcBef>
        <a:spcAft>
          <a:spcPts val="575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4pPr>
      <a:lvl5pPr marL="2057400" marR="0" lvl="4" indent="-228600" algn="l" defTabSz="914400" rtl="0" fontAlgn="auto" hangingPunct="1">
        <a:lnSpc>
          <a:spcPct val="115000"/>
        </a:lnSpc>
        <a:spcBef>
          <a:spcPts val="0"/>
        </a:spcBef>
        <a:spcAft>
          <a:spcPts val="285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-816120" y="-816120"/>
            <a:ext cx="1638357" cy="1638357"/>
          </a:xfrm>
          <a:custGeom>
            <a:avLst>
              <a:gd name="f0" fmla="val 5400000"/>
              <a:gd name="f1" fmla="val 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min 0 21600"/>
              <a:gd name="f12" fmla="max 0 21600"/>
              <a:gd name="f13" fmla="val 10800"/>
              <a:gd name="f14" fmla="val 21599999"/>
              <a:gd name="f15" fmla="*/ f10 1 2"/>
              <a:gd name="f16" fmla="*/ f6 1 21600"/>
              <a:gd name="f17" fmla="*/ f7 1 21600"/>
              <a:gd name="f18" fmla="val f8"/>
              <a:gd name="f19" fmla="val f9"/>
              <a:gd name="f20" fmla="*/ f10 1 180"/>
              <a:gd name="f21" fmla="+- f12 0 f11"/>
              <a:gd name="f22" fmla="pin 0 f1 10800"/>
              <a:gd name="f23" fmla="pin 0 f0 21599999"/>
              <a:gd name="f24" fmla="+- f19 0 f18"/>
              <a:gd name="f25" fmla="val f22"/>
              <a:gd name="f26" fmla="*/ f21 1 2"/>
              <a:gd name="f27" fmla="+- 0 0 f23"/>
              <a:gd name="f28" fmla="*/ f22 f22 1"/>
              <a:gd name="f29" fmla="*/ f24 1 21600"/>
              <a:gd name="f30" fmla="+- 10800 0 f25"/>
              <a:gd name="f31" fmla="+- 10800 f25 0"/>
              <a:gd name="f32" fmla="+- f11 f26 0"/>
              <a:gd name="f33" fmla="*/ f26 f26 1"/>
              <a:gd name="f34" fmla="+- f27 f4 0"/>
              <a:gd name="f35" fmla="min f30 f31"/>
              <a:gd name="f36" fmla="max f30 f31"/>
              <a:gd name="f37" fmla="*/ f18 1 f29"/>
              <a:gd name="f38" fmla="*/ f19 1 f29"/>
              <a:gd name="f39" fmla="*/ f34 f5 1"/>
              <a:gd name="f40" fmla="+- f36 0 f35"/>
              <a:gd name="f41" fmla="*/ f39 1 f3"/>
              <a:gd name="f42" fmla="*/ f37 f16 1"/>
              <a:gd name="f43" fmla="*/ f38 f16 1"/>
              <a:gd name="f44" fmla="*/ f38 f17 1"/>
              <a:gd name="f45" fmla="*/ f37 f17 1"/>
              <a:gd name="f46" fmla="*/ f40 1 2"/>
              <a:gd name="f47" fmla="+- 0 0 f41"/>
              <a:gd name="f48" fmla="+- f35 f46 0"/>
              <a:gd name="f49" fmla="*/ f46 f46 1"/>
              <a:gd name="f50" fmla="val f47"/>
              <a:gd name="f51" fmla="+- 0 0 f50"/>
              <a:gd name="f52" fmla="*/ f50 f10 1"/>
              <a:gd name="f53" fmla="*/ f51 f3 1"/>
              <a:gd name="f54" fmla="*/ f52 1 f5"/>
              <a:gd name="f55" fmla="*/ f53 1 f5"/>
              <a:gd name="f56" fmla="+- 0 0 f54"/>
              <a:gd name="f57" fmla="+- f55 0 f4"/>
              <a:gd name="f58" fmla="+- f56 f10 0"/>
              <a:gd name="f59" fmla="+- 0 0 f57"/>
              <a:gd name="f60" fmla="+- f58 f15 0"/>
              <a:gd name="f61" fmla="val f59"/>
              <a:gd name="f62" fmla="+- 0 0 f60"/>
              <a:gd name="f63" fmla="+- 0 0 f61"/>
              <a:gd name="f64" fmla="*/ f62 f3 1"/>
              <a:gd name="f65" fmla="+- f63 f4 0"/>
              <a:gd name="f66" fmla="*/ f64 1 f10"/>
              <a:gd name="f67" fmla="*/ f65 f5 1"/>
              <a:gd name="f68" fmla="+- f66 0 f4"/>
              <a:gd name="f69" fmla="*/ f67 1 f3"/>
              <a:gd name="f70" fmla="cos 1 f68"/>
              <a:gd name="f71" fmla="sin 1 f68"/>
              <a:gd name="f72" fmla="+- 0 0 f69"/>
              <a:gd name="f73" fmla="+- 0 0 f70"/>
              <a:gd name="f74" fmla="+- 0 0 f71"/>
              <a:gd name="f75" fmla="*/ f72 f20 1"/>
              <a:gd name="f76" fmla="*/ f22 f73 1"/>
              <a:gd name="f77" fmla="*/ f22 f74 1"/>
              <a:gd name="f78" fmla="+- 0 0 f75"/>
              <a:gd name="f79" fmla="*/ f76 f76 1"/>
              <a:gd name="f80" fmla="*/ f77 f77 1"/>
              <a:gd name="f81" fmla="*/ f78 f3 1"/>
              <a:gd name="f82" fmla="+- f79 f80 0"/>
              <a:gd name="f83" fmla="*/ f81 1 f10"/>
              <a:gd name="f84" fmla="sqrt f82"/>
              <a:gd name="f85" fmla="+- f83 0 f4"/>
              <a:gd name="f86" fmla="*/ f28 1 f84"/>
              <a:gd name="f87" fmla="+- f85 f4 0"/>
              <a:gd name="f88" fmla="*/ f73 f86 1"/>
              <a:gd name="f89" fmla="*/ f74 f86 1"/>
              <a:gd name="f90" fmla="*/ f87 f10 1"/>
              <a:gd name="f91" fmla="+- 10800 0 f88"/>
              <a:gd name="f92" fmla="+- 10800 0 f89"/>
              <a:gd name="f93" fmla="*/ f90 1 f3"/>
              <a:gd name="f94" fmla="*/ f91 f16 1"/>
              <a:gd name="f95" fmla="*/ f92 f17 1"/>
              <a:gd name="f96" fmla="+- 0 0 f93"/>
              <a:gd name="f97" fmla="+- 0 0 f96"/>
              <a:gd name="f98" fmla="*/ f97 f3 1"/>
              <a:gd name="f99" fmla="*/ f98 1 f10"/>
              <a:gd name="f100" fmla="+- f99 0 f4"/>
              <a:gd name="f101" fmla="sin 1 f100"/>
              <a:gd name="f102" fmla="cos 1 f100"/>
              <a:gd name="f103" fmla="+- 0 0 f101"/>
              <a:gd name="f104" fmla="+- 0 0 f102"/>
              <a:gd name="f105" fmla="+- 0 0 f103"/>
              <a:gd name="f106" fmla="+- 0 0 f104"/>
              <a:gd name="f107" fmla="val f105"/>
              <a:gd name="f108" fmla="val f106"/>
              <a:gd name="f109" fmla="+- 0 0 f107"/>
              <a:gd name="f110" fmla="+- 0 0 f108"/>
              <a:gd name="f111" fmla="*/ 10800 f109 1"/>
              <a:gd name="f112" fmla="*/ 10800 f110 1"/>
              <a:gd name="f113" fmla="+- f111 10800 0"/>
              <a:gd name="f114" fmla="+- f112 10800 0"/>
              <a:gd name="f115" fmla="+- 21600 0 f113"/>
              <a:gd name="f116" fmla="+- f114 0 f32"/>
              <a:gd name="f117" fmla="+- f113 0 f32"/>
              <a:gd name="f118" fmla="+- f113 0 f48"/>
              <a:gd name="f119" fmla="+- f114 0 f48"/>
              <a:gd name="f120" fmla="+- f115 0 f32"/>
              <a:gd name="f121" fmla="+- 0 0 f117"/>
              <a:gd name="f122" fmla="+- 0 0 f116"/>
              <a:gd name="f123" fmla="+- f115 0 f48"/>
              <a:gd name="f124" fmla="+- 0 0 f118"/>
              <a:gd name="f125" fmla="+- 0 0 f119"/>
              <a:gd name="f126" fmla="+- 0 0 f121"/>
              <a:gd name="f127" fmla="+- 0 0 f122"/>
              <a:gd name="f128" fmla="+- 0 0 f124"/>
              <a:gd name="f129" fmla="+- 0 0 f125"/>
              <a:gd name="f130" fmla="+- 0 0 f120"/>
              <a:gd name="f131" fmla="+- 0 0 f123"/>
              <a:gd name="f132" fmla="at2 f126 f127"/>
              <a:gd name="f133" fmla="at2 f128 f129"/>
              <a:gd name="f134" fmla="+- 0 0 f130"/>
              <a:gd name="f135" fmla="+- 0 0 f131"/>
              <a:gd name="f136" fmla="+- f132 f4 0"/>
              <a:gd name="f137" fmla="+- f133 f4 0"/>
              <a:gd name="f138" fmla="at2 f134 f127"/>
              <a:gd name="f139" fmla="at2 f135 f129"/>
              <a:gd name="f140" fmla="*/ f136 f10 1"/>
              <a:gd name="f141" fmla="*/ f137 f10 1"/>
              <a:gd name="f142" fmla="+- f138 f4 0"/>
              <a:gd name="f143" fmla="+- f139 f4 0"/>
              <a:gd name="f144" fmla="*/ f140 1 f3"/>
              <a:gd name="f145" fmla="*/ f141 1 f3"/>
              <a:gd name="f146" fmla="*/ f142 f10 1"/>
              <a:gd name="f147" fmla="*/ f143 f10 1"/>
              <a:gd name="f148" fmla="+- 0 0 f144"/>
              <a:gd name="f149" fmla="+- 0 0 f145"/>
              <a:gd name="f150" fmla="*/ f146 1 f3"/>
              <a:gd name="f151" fmla="*/ f147 1 f3"/>
              <a:gd name="f152" fmla="val f148"/>
              <a:gd name="f153" fmla="val f149"/>
              <a:gd name="f154" fmla="+- 0 0 f150"/>
              <a:gd name="f155" fmla="+- 0 0 f151"/>
              <a:gd name="f156" fmla="+- 0 0 f152"/>
              <a:gd name="f157" fmla="+- 0 0 f153"/>
              <a:gd name="f158" fmla="val f154"/>
              <a:gd name="f159" fmla="val f155"/>
              <a:gd name="f160" fmla="*/ f156 f3 1"/>
              <a:gd name="f161" fmla="*/ f157 f3 1"/>
              <a:gd name="f162" fmla="+- 0 0 f158"/>
              <a:gd name="f163" fmla="+- 0 0 f159"/>
              <a:gd name="f164" fmla="*/ f160 1 f10"/>
              <a:gd name="f165" fmla="*/ f161 1 f10"/>
              <a:gd name="f166" fmla="*/ f162 f3 1"/>
              <a:gd name="f167" fmla="*/ f163 f3 1"/>
              <a:gd name="f168" fmla="+- f164 0 f4"/>
              <a:gd name="f169" fmla="+- f165 0 f4"/>
              <a:gd name="f170" fmla="*/ f166 1 f10"/>
              <a:gd name="f171" fmla="*/ f167 1 f10"/>
              <a:gd name="f172" fmla="+- f170 0 f4"/>
              <a:gd name="f173" fmla="+- f171 0 f4"/>
              <a:gd name="f174" fmla="+- f169 f4 0"/>
              <a:gd name="f175" fmla="*/ f174 f10 1"/>
              <a:gd name="f176" fmla="+- f172 f4 0"/>
              <a:gd name="f177" fmla="+- f168 0 f172"/>
              <a:gd name="f178" fmla="+- f173 0 f169"/>
              <a:gd name="f179" fmla="*/ f175 1 f3"/>
              <a:gd name="f180" fmla="*/ f176 f10 1"/>
              <a:gd name="f181" fmla="+- f177 0 f2"/>
              <a:gd name="f182" fmla="+- f178 f2 0"/>
              <a:gd name="f183" fmla="+- 0 0 f179"/>
              <a:gd name="f184" fmla="*/ f180 1 f3"/>
              <a:gd name="f185" fmla="?: f177 f181 f177"/>
              <a:gd name="f186" fmla="?: f178 f178 f182"/>
              <a:gd name="f187" fmla="+- 0 0 f183"/>
              <a:gd name="f188" fmla="+- 0 0 f184"/>
              <a:gd name="f189" fmla="*/ f187 f3 1"/>
              <a:gd name="f190" fmla="+- 0 0 f188"/>
              <a:gd name="f191" fmla="*/ f189 1 f10"/>
              <a:gd name="f192" fmla="*/ f190 f3 1"/>
              <a:gd name="f193" fmla="+- f191 0 f4"/>
              <a:gd name="f194" fmla="*/ f192 1 f10"/>
              <a:gd name="f195" fmla="cos 1 f193"/>
              <a:gd name="f196" fmla="sin 1 f193"/>
              <a:gd name="f197" fmla="+- f194 0 f4"/>
              <a:gd name="f198" fmla="+- 0 0 f195"/>
              <a:gd name="f199" fmla="+- 0 0 f196"/>
              <a:gd name="f200" fmla="cos 1 f197"/>
              <a:gd name="f201" fmla="sin 1 f197"/>
              <a:gd name="f202" fmla="+- 0 0 f198"/>
              <a:gd name="f203" fmla="+- 0 0 f199"/>
              <a:gd name="f204" fmla="+- 0 0 f200"/>
              <a:gd name="f205" fmla="+- 0 0 f201"/>
              <a:gd name="f206" fmla="val f202"/>
              <a:gd name="f207" fmla="val f203"/>
              <a:gd name="f208" fmla="+- 0 0 f204"/>
              <a:gd name="f209" fmla="+- 0 0 f205"/>
              <a:gd name="f210" fmla="val f208"/>
              <a:gd name="f211" fmla="val f209"/>
              <a:gd name="f212" fmla="+- 0 0 f206"/>
              <a:gd name="f213" fmla="+- 0 0 f207"/>
              <a:gd name="f214" fmla="+- 0 0 f210"/>
              <a:gd name="f215" fmla="+- 0 0 f211"/>
              <a:gd name="f216" fmla="*/ f46 f212 1"/>
              <a:gd name="f217" fmla="*/ f46 f213 1"/>
              <a:gd name="f218" fmla="*/ f26 f214 1"/>
              <a:gd name="f219" fmla="*/ f26 f215 1"/>
              <a:gd name="f220" fmla="*/ f216 f216 1"/>
              <a:gd name="f221" fmla="*/ f217 f217 1"/>
              <a:gd name="f222" fmla="*/ f218 f218 1"/>
              <a:gd name="f223" fmla="*/ f219 f219 1"/>
              <a:gd name="f224" fmla="+- f220 f221 0"/>
              <a:gd name="f225" fmla="+- f222 f223 0"/>
              <a:gd name="f226" fmla="sqrt f224"/>
              <a:gd name="f227" fmla="sqrt f225"/>
              <a:gd name="f228" fmla="*/ f49 1 f226"/>
              <a:gd name="f229" fmla="*/ f33 1 f227"/>
              <a:gd name="f230" fmla="*/ f212 f228 1"/>
              <a:gd name="f231" fmla="*/ f213 f228 1"/>
              <a:gd name="f232" fmla="*/ f214 f229 1"/>
              <a:gd name="f233" fmla="*/ f215 f229 1"/>
              <a:gd name="f234" fmla="+- f48 0 f230"/>
              <a:gd name="f235" fmla="+- f48 0 f231"/>
              <a:gd name="f236" fmla="+- f32 0 f232"/>
              <a:gd name="f237" fmla="+- f32 0 f233"/>
            </a:gdLst>
            <a:ahLst>
              <a:ahPolar gdRefR="f1" minR="f8" maxR="f13" gdRefAng="f0" minAng="f8" maxAng="f14">
                <a:pos x="f94" y="f95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21600" h="21600">
                <a:moveTo>
                  <a:pt x="f236" y="f237"/>
                </a:moveTo>
                <a:arcTo wR="f26" hR="f26" stAng="f172" swAng="f185"/>
                <a:lnTo>
                  <a:pt x="f234" y="f235"/>
                </a:lnTo>
                <a:arcTo wR="f46" hR="f46" stAng="f169" swAng="f186"/>
                <a:close/>
              </a:path>
            </a:pathLst>
          </a:custGeom>
          <a:solidFill>
            <a:srgbClr val="FCFAF4">
              <a:alpha val="33000"/>
            </a:srgbClr>
          </a:solidFill>
          <a:ln w="3236">
            <a:solidFill>
              <a:srgbClr val="D1C3A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68121" y="20519"/>
            <a:ext cx="1702082" cy="1702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27358">
            <a:solidFill>
              <a:srgbClr val="FFF4DD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 rot="2340005">
            <a:off x="184259" y="1053959"/>
            <a:ext cx="1125361" cy="1101595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0800"/>
              <a:gd name="f10" fmla="*/ 10800 10800 1"/>
              <a:gd name="f11" fmla="+- 0 0 360"/>
              <a:gd name="f12" fmla="val -2147483647"/>
              <a:gd name="f13" fmla="val 2147483647"/>
              <a:gd name="f14" fmla="+- 0 0 0"/>
              <a:gd name="f15" fmla="*/ f4 1 21600"/>
              <a:gd name="f16" fmla="*/ f5 1 21600"/>
              <a:gd name="f17" fmla="val f6"/>
              <a:gd name="f18" fmla="val f7"/>
              <a:gd name="f19" fmla="*/ 0 f8 1"/>
              <a:gd name="f20" fmla="*/ f6 f1 1"/>
              <a:gd name="f21" fmla="*/ f11 f1 1"/>
              <a:gd name="f22" fmla="pin 0 f0 10800"/>
              <a:gd name="f23" fmla="*/ f14 f1 1"/>
              <a:gd name="f24" fmla="+- f18 0 f17"/>
              <a:gd name="f25" fmla="val f22"/>
              <a:gd name="f26" fmla="*/ f19 1 f3"/>
              <a:gd name="f27" fmla="*/ f20 1 f3"/>
              <a:gd name="f28" fmla="*/ f21 1 f3"/>
              <a:gd name="f29" fmla="*/ f22 f15 1"/>
              <a:gd name="f30" fmla="*/ f23 1 f3"/>
              <a:gd name="f31" fmla="*/ f24 1 21600"/>
              <a:gd name="f32" fmla="+- 10800 0 f25"/>
              <a:gd name="f33" fmla="+- 0 0 f26"/>
              <a:gd name="f34" fmla="+- f27 0 f2"/>
              <a:gd name="f35" fmla="+- f28 0 f2"/>
              <a:gd name="f36" fmla="+- f30 0 f2"/>
              <a:gd name="f37" fmla="*/ 10800 f31 1"/>
              <a:gd name="f38" fmla="*/ 3163 f31 1"/>
              <a:gd name="f39" fmla="*/ 18437 f31 1"/>
              <a:gd name="f40" fmla="*/ 0 f31 1"/>
              <a:gd name="f41" fmla="*/ 21600 f31 1"/>
              <a:gd name="f42" fmla="*/ f32 f32 1"/>
              <a:gd name="f43" fmla="*/ f33 f1 1"/>
              <a:gd name="f44" fmla="+- f35 0 f34"/>
              <a:gd name="f45" fmla="*/ f43 1 f8"/>
              <a:gd name="f46" fmla="*/ f37 1 f31"/>
              <a:gd name="f47" fmla="*/ f40 1 f31"/>
              <a:gd name="f48" fmla="*/ f38 1 f31"/>
              <a:gd name="f49" fmla="*/ f39 1 f31"/>
              <a:gd name="f50" fmla="*/ f41 1 f31"/>
              <a:gd name="f51" fmla="+- f45 0 f2"/>
              <a:gd name="f52" fmla="*/ f46 f16 1"/>
              <a:gd name="f53" fmla="*/ f48 f15 1"/>
              <a:gd name="f54" fmla="*/ f49 f15 1"/>
              <a:gd name="f55" fmla="*/ f49 f16 1"/>
              <a:gd name="f56" fmla="*/ f48 f16 1"/>
              <a:gd name="f57" fmla="*/ f46 f15 1"/>
              <a:gd name="f58" fmla="*/ f47 f16 1"/>
              <a:gd name="f59" fmla="*/ f47 f15 1"/>
              <a:gd name="f60" fmla="*/ f50 f16 1"/>
              <a:gd name="f61" fmla="*/ f50 f15 1"/>
              <a:gd name="f62" fmla="+- f51 f2 0"/>
              <a:gd name="f63" fmla="*/ f62 f8 1"/>
              <a:gd name="f64" fmla="*/ f63 1 f1"/>
              <a:gd name="f65" fmla="+- 0 0 f64"/>
              <a:gd name="f66" fmla="+- 0 0 f65"/>
              <a:gd name="f67" fmla="*/ f66 f1 1"/>
              <a:gd name="f68" fmla="*/ f67 1 f8"/>
              <a:gd name="f69" fmla="+- f68 0 f2"/>
              <a:gd name="f70" fmla="cos 1 f69"/>
              <a:gd name="f71" fmla="sin 1 f69"/>
              <a:gd name="f72" fmla="+- 0 0 f70"/>
              <a:gd name="f73" fmla="+- 0 0 f71"/>
              <a:gd name="f74" fmla="+- 0 0 f72"/>
              <a:gd name="f75" fmla="+- 0 0 f73"/>
              <a:gd name="f76" fmla="val f74"/>
              <a:gd name="f77" fmla="val f75"/>
              <a:gd name="f78" fmla="+- 0 0 f76"/>
              <a:gd name="f79" fmla="+- 0 0 f77"/>
              <a:gd name="f80" fmla="*/ 10800 f78 1"/>
              <a:gd name="f81" fmla="*/ 10800 f79 1"/>
              <a:gd name="f82" fmla="*/ f32 f78 1"/>
              <a:gd name="f83" fmla="*/ f32 f79 1"/>
              <a:gd name="f84" fmla="*/ f80 f80 1"/>
              <a:gd name="f85" fmla="*/ f81 f81 1"/>
              <a:gd name="f86" fmla="*/ f82 f82 1"/>
              <a:gd name="f87" fmla="*/ f83 f83 1"/>
              <a:gd name="f88" fmla="+- f84 f85 0"/>
              <a:gd name="f89" fmla="+- f86 f87 0"/>
              <a:gd name="f90" fmla="sqrt f88"/>
              <a:gd name="f91" fmla="sqrt f89"/>
              <a:gd name="f92" fmla="*/ f10 1 f90"/>
              <a:gd name="f93" fmla="*/ f42 1 f91"/>
              <a:gd name="f94" fmla="*/ f78 f92 1"/>
              <a:gd name="f95" fmla="*/ f79 f92 1"/>
              <a:gd name="f96" fmla="*/ f78 f93 1"/>
              <a:gd name="f97" fmla="*/ f79 f93 1"/>
              <a:gd name="f98" fmla="+- 10800 0 f94"/>
              <a:gd name="f99" fmla="+- 10800 0 f95"/>
              <a:gd name="f100" fmla="+- 10800 0 f96"/>
              <a:gd name="f101" fmla="+- 10800 0 f97"/>
            </a:gdLst>
            <a:ahLst>
              <a:ahXY gdRefX="f0" minX="f6" maxX="f9">
                <a:pos x="f29" y="f5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3" y="f56"/>
              </a:cxn>
              <a:cxn ang="f36">
                <a:pos x="f59" y="f52"/>
              </a:cxn>
              <a:cxn ang="f36">
                <a:pos x="f53" y="f55"/>
              </a:cxn>
              <a:cxn ang="f36">
                <a:pos x="f57" y="f60"/>
              </a:cxn>
              <a:cxn ang="f36">
                <a:pos x="f54" y="f55"/>
              </a:cxn>
              <a:cxn ang="f36">
                <a:pos x="f61" y="f52"/>
              </a:cxn>
              <a:cxn ang="f36">
                <a:pos x="f54" y="f56"/>
              </a:cxn>
            </a:cxnLst>
            <a:rect l="f53" t="f56" r="f54" b="f55"/>
            <a:pathLst>
              <a:path w="21600" h="21600">
                <a:moveTo>
                  <a:pt x="f98" y="f99"/>
                </a:moveTo>
                <a:arcTo wR="f9" hR="f9" stAng="f34" swAng="f44"/>
                <a:close/>
                <a:moveTo>
                  <a:pt x="f100" y="f101"/>
                </a:moveTo>
                <a:arcTo wR="f32" hR="f32" stAng="f34" swAng="f44"/>
              </a:path>
            </a:pathLst>
          </a:custGeom>
          <a:noFill/>
          <a:ln w="7196">
            <a:solidFill>
              <a:srgbClr val="C6B792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012679" y="0"/>
            <a:ext cx="813132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1014481" y="0"/>
            <a:ext cx="73078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egnaposto titolo 6"/>
          <p:cNvSpPr txBox="1">
            <a:spLocks noGrp="1"/>
          </p:cNvSpPr>
          <p:nvPr>
            <p:ph type="title"/>
          </p:nvPr>
        </p:nvSpPr>
        <p:spPr>
          <a:xfrm>
            <a:off x="1434602" y="274676"/>
            <a:ext cx="7496278" cy="11415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8" name="Segnaposto data 7"/>
          <p:cNvSpPr txBox="1">
            <a:spLocks noGrp="1"/>
          </p:cNvSpPr>
          <p:nvPr>
            <p:ph type="dt" sz="half" idx="2"/>
          </p:nvPr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r>
              <a:rPr lang="it-IT"/>
              <a:t>14/04/15</a:t>
            </a:r>
          </a:p>
        </p:txBody>
      </p:sp>
      <p:sp>
        <p:nvSpPr>
          <p:cNvPr id="9" name="Segnaposto piè di pagina 8"/>
          <p:cNvSpPr txBox="1">
            <a:spLocks noGrp="1"/>
          </p:cNvSpPr>
          <p:nvPr>
            <p:ph type="ftr" sz="quarter" idx="3"/>
          </p:nvPr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numero diapositiva 9"/>
          <p:cNvSpPr txBox="1">
            <a:spLocks noGrp="1"/>
          </p:cNvSpPr>
          <p:nvPr>
            <p:ph type="sldNum" sz="quarter" idx="4"/>
          </p:nvPr>
        </p:nvSpPr>
        <p:spPr>
          <a:xfrm>
            <a:off x="8613721" y="6305044"/>
            <a:ext cx="455764" cy="10537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E7C2DBDD-FD3C-4C69-AECC-1C36B6F0E8FC}" type="slidenum">
              <a:t>‹N›</a:t>
            </a:fld>
            <a:fld id="{48562E14-4DE6-482A-A2EC-D233649E9C41}" type="slidenum">
              <a:t>‹N›</a:t>
            </a:fld>
            <a:endParaRPr lang="it-IT"/>
          </a:p>
        </p:txBody>
      </p:sp>
      <p:sp>
        <p:nvSpPr>
          <p:cNvPr id="11" name="Segnaposto testo 10"/>
          <p:cNvSpPr txBox="1">
            <a:spLocks noGrp="1"/>
          </p:cNvSpPr>
          <p:nvPr>
            <p:ph type="body" idx="1"/>
          </p:nvPr>
        </p:nvSpPr>
        <p:spPr>
          <a:xfrm>
            <a:off x="457200" y="1604881"/>
            <a:ext cx="8228164" cy="46472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it-IT" sz="1800" b="0" i="0" u="none" strike="noStrike" kern="1200" cap="none" spc="0" baseline="0">
          <a:solidFill>
            <a:srgbClr val="000000"/>
          </a:solidFill>
          <a:uFillTx/>
          <a:latin typeface="Gill Sans MT" pitchFamily="18"/>
          <a:ea typeface="MS Gothic" pitchFamily="2"/>
        </a:defRPr>
      </a:lvl1pPr>
    </p:titleStyle>
    <p:bodyStyle>
      <a:lvl1pPr marL="342717" marR="0" lvl="0" indent="-342717" algn="l" defTabSz="914400" rtl="0" fontAlgn="auto" hangingPunct="1">
        <a:lnSpc>
          <a:spcPct val="115000"/>
        </a:lnSpc>
        <a:spcBef>
          <a:spcPts val="0"/>
        </a:spcBef>
        <a:spcAft>
          <a:spcPts val="1425"/>
        </a:spcAft>
        <a:buClr>
          <a:srgbClr val="000000"/>
        </a:buClr>
        <a:buSzPct val="100000"/>
        <a:buFont typeface="Times New Roman" pitchFamily="18"/>
        <a:buChar char="•"/>
        <a:tabLst>
          <a:tab pos="342717" algn="l"/>
          <a:tab pos="448915" algn="l"/>
          <a:tab pos="898196" algn="l"/>
          <a:tab pos="1347478" algn="l"/>
          <a:tab pos="1796759" algn="l"/>
          <a:tab pos="2246040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it-IT" sz="32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1pPr>
      <a:lvl2pPr marL="742675" marR="0" lvl="1" indent="-285475" algn="l" defTabSz="914400" rtl="0" fontAlgn="auto" hangingPunct="1">
        <a:lnSpc>
          <a:spcPct val="115000"/>
        </a:lnSpc>
        <a:spcBef>
          <a:spcPts val="0"/>
        </a:spcBef>
        <a:spcAft>
          <a:spcPts val="1135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58" algn="l"/>
          <a:tab pos="2246030" algn="l"/>
          <a:tab pos="2694955" algn="l"/>
          <a:tab pos="3144236" algn="l"/>
          <a:tab pos="3593518" algn="l"/>
          <a:tab pos="4042799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it-IT" sz="24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2pPr>
      <a:lvl3pPr marL="1143000" marR="0" lvl="2" indent="-228600" algn="l" defTabSz="914400" rtl="0" fontAlgn="auto" hangingPunct="1">
        <a:lnSpc>
          <a:spcPct val="115000"/>
        </a:lnSpc>
        <a:spcBef>
          <a:spcPts val="0"/>
        </a:spcBef>
        <a:spcAft>
          <a:spcPts val="85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3pPr>
      <a:lvl4pPr marL="1600200" marR="0" lvl="3" indent="-228600" algn="l" defTabSz="914400" rtl="0" fontAlgn="auto" hangingPunct="1">
        <a:lnSpc>
          <a:spcPct val="115000"/>
        </a:lnSpc>
        <a:spcBef>
          <a:spcPts val="0"/>
        </a:spcBef>
        <a:spcAft>
          <a:spcPts val="575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4pPr>
      <a:lvl5pPr marL="2057400" marR="0" lvl="4" indent="-228600" algn="l" defTabSz="914400" rtl="0" fontAlgn="auto" hangingPunct="1">
        <a:lnSpc>
          <a:spcPct val="115000"/>
        </a:lnSpc>
        <a:spcBef>
          <a:spcPts val="0"/>
        </a:spcBef>
        <a:spcAft>
          <a:spcPts val="285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it-IT" sz="2000" b="0" i="0" u="none" strike="noStrike" kern="1200" cap="none" spc="0" baseline="0">
          <a:solidFill>
            <a:srgbClr val="000000"/>
          </a:solidFill>
          <a:uFillTx/>
          <a:latin typeface="Gill Sans MT" pitchFamily="2"/>
          <a:ea typeface="MS Gothic" pitchFamily="2"/>
          <a:cs typeface="MS Gothic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196075"/>
            <a:ext cx="9144000" cy="2639263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lIns="90004" tIns="44997" rIns="90004" bIns="44997" anchorCtr="1">
            <a:spAutoFit/>
          </a:bodyPr>
          <a:lstStyle/>
          <a:p>
            <a:pPr lvl="0" algn="ctr">
              <a:buNone/>
            </a:pPr>
            <a:r>
              <a:rPr lang="it-IT" sz="4800" b="1" dirty="0">
                <a:solidFill>
                  <a:srgbClr val="572314"/>
                </a:solidFill>
              </a:rPr>
              <a:t>Percorsi di Continuità assistenziale </a:t>
            </a:r>
            <a:r>
              <a:rPr lang="it-IT" sz="4800" b="1">
                <a:solidFill>
                  <a:srgbClr val="572314"/>
                </a:solidFill>
              </a:rPr>
              <a:t>nella gestione </a:t>
            </a:r>
            <a:br>
              <a:rPr lang="it-IT" sz="4800" b="1">
                <a:solidFill>
                  <a:srgbClr val="572314"/>
                </a:solidFill>
              </a:rPr>
            </a:br>
            <a:r>
              <a:rPr lang="it-IT" sz="4800" b="1">
                <a:solidFill>
                  <a:srgbClr val="572314"/>
                </a:solidFill>
              </a:rPr>
              <a:t>del </a:t>
            </a:r>
            <a:r>
              <a:rPr lang="it-IT" sz="4800" b="1" dirty="0">
                <a:solidFill>
                  <a:srgbClr val="572314"/>
                </a:solidFill>
              </a:rPr>
              <a:t>paziente cronico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0" y="4183957"/>
            <a:ext cx="9144000" cy="1216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Monotype Corsiva" pitchFamily="66"/>
              <a:ea typeface="Arial Unicode MS" pitchFamily="2"/>
              <a:cs typeface="Arial Unicode MS" pitchFamily="2"/>
            </a:endParaRPr>
          </a:p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Monotype Corsiva" pitchFamily="66"/>
                <a:ea typeface="Arial Unicode MS" pitchFamily="2"/>
                <a:cs typeface="Arial Unicode MS" pitchFamily="2"/>
              </a:rPr>
              <a:t>Dott.ssa Rosangela Caruso</a:t>
            </a:r>
          </a:p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Monotype Corsiva" pitchFamily="66"/>
                <a:ea typeface="Arial Unicode MS" pitchFamily="2"/>
                <a:cs typeface="Arial Unicode MS" pitchFamily="2"/>
              </a:rPr>
              <a:t>Clinica Psichiatrica Universitaria</a:t>
            </a:r>
          </a:p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Monotype Corsiva" pitchFamily="66"/>
                <a:ea typeface="Arial Unicode MS" pitchFamily="2"/>
                <a:cs typeface="Arial Unicode MS" pitchFamily="2"/>
              </a:rPr>
              <a:t>Ferrara</a:t>
            </a:r>
          </a:p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Monotype Corsiva" pitchFamily="66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14916" y="5403210"/>
            <a:ext cx="1295640" cy="1150918"/>
          </a:xfrm>
          <a:prstGeom prst="rect">
            <a:avLst/>
          </a:prstGeom>
          <a:solidFill>
            <a:srgbClr val="FEB80A"/>
          </a:solidFill>
          <a:ln w="57241">
            <a:solidFill>
              <a:srgbClr val="FFFF00"/>
            </a:solidFill>
            <a:prstDash val="solid"/>
            <a:miter/>
          </a:ln>
        </p:spPr>
      </p:pic>
      <p:sp>
        <p:nvSpPr>
          <p:cNvPr id="7" name="Rettangolo 6"/>
          <p:cNvSpPr/>
          <p:nvPr/>
        </p:nvSpPr>
        <p:spPr>
          <a:xfrm>
            <a:off x="0" y="242963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I</a:t>
            </a:r>
          </a:p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Perché parlare di «psiche»?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2542" y="376009"/>
            <a:ext cx="8820495" cy="94033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4800" b="1">
                <a:solidFill>
                  <a:srgbClr val="572314"/>
                </a:solidFill>
              </a:rPr>
              <a:t>Ansia normale vs  patologica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2542" y="1731956"/>
            <a:ext cx="8820495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365037" marR="0" lvl="0" indent="-282604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  </a:t>
            </a:r>
            <a:r>
              <a:rPr lang="it-IT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Il confine è spesso labile.</a:t>
            </a:r>
          </a:p>
          <a:p>
            <a:pPr marL="365037" marR="0" lvl="0" indent="-282604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Ansia patologica:  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perdita del controllo delle emozioni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sentimenti di impotenza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incapacità di affrontare situazioni nuove e impreviste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sofferenza e disagio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351692" y="446618"/>
            <a:ext cx="8581345" cy="79875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4000" b="1">
                <a:solidFill>
                  <a:srgbClr val="572314"/>
                </a:solidFill>
              </a:rPr>
              <a:t>Ansia di stato e Ansia di tratto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351692" y="1600200"/>
            <a:ext cx="8539941" cy="485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0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Ansia di stato</a:t>
            </a:r>
            <a:r>
              <a:rPr lang="it-IT" sz="3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: attivazione di uno stato d’allarme al momento dello stimolo, indipendentemente da una base personologica ansiosa.</a:t>
            </a:r>
          </a:p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0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Ansia di tratto</a:t>
            </a:r>
            <a:r>
              <a:rPr lang="it-IT" sz="3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: caratteristica permanente di personalità. Ogni volta che si presentano stimoli significativi il soggetto utilizza un modello stimolo-risposta improntato ad ansia.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274320"/>
            <a:ext cx="7498079" cy="11433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it-IT" sz="4300">
                <a:solidFill>
                  <a:srgbClr val="572314"/>
                </a:solidFill>
              </a:rPr>
              <a:t>Tipi comuni d’ansia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434958" y="1447915"/>
            <a:ext cx="7498079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Ansia Generalizzata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Disturbo da attacchi di panico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Fobia sociale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Fobie specifiche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465DEC-ED97-42CA-AF1C-4A07BF17695C}" type="slidenum">
              <a:t>12</a:t>
            </a:fld>
            <a:fld id="{7F788A82-877C-4A64-AC4F-5901236D4023}" type="slidenum">
              <a:t>12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7999" y="4868997"/>
            <a:ext cx="2600279" cy="1914479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pic>
        <p:nvPicPr>
          <p:cNvPr id="8" name="Immagine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729322" y="3500277"/>
            <a:ext cx="4381201" cy="3181682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919923" y="188997"/>
            <a:ext cx="2162162" cy="2114641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684355" y="375830"/>
            <a:ext cx="8250118" cy="94033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4800" b="1" dirty="0">
                <a:solidFill>
                  <a:srgbClr val="572314"/>
                </a:solidFill>
              </a:rPr>
              <a:t>Depressione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684355" y="1773359"/>
            <a:ext cx="8002435" cy="49687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Una delle più comuni patologie psichiatriche nell’ambito della Medicina Generale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Problema frequente ed importante nei pazienti con patologie somatiche, in particolare: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962842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Cancro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962842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Diabete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962842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Cardiopatie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962842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Nefropatie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962842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Malattie Neurologiche (es. sclerosi multipla, patologie cerebrovascolari)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075276" y="139683"/>
            <a:ext cx="3887635" cy="156059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5D379E-F333-4D3A-B6DF-E003BC59D081}" type="slidenum">
              <a:t>13</a:t>
            </a:fld>
            <a:fld id="{2E02CBF6-FBB1-481D-AB69-AB21DA75B436}" type="slidenum">
              <a:t>13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422032" y="47521"/>
            <a:ext cx="8511006" cy="159731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4300" b="1">
                <a:solidFill>
                  <a:srgbClr val="572314"/>
                </a:solidFill>
              </a:rPr>
              <a:t>Depressione in pazienti con patologie mediche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422031" y="1628637"/>
            <a:ext cx="8478975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Depressione ad eziologia medica</a:t>
            </a:r>
          </a:p>
          <a:p>
            <a:pPr marL="0" marR="0" lvl="0" indent="0" algn="l" defTabSz="914400" rtl="0" fontAlgn="auto" hangingPunct="1">
              <a:lnSpc>
                <a:spcPct val="161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Depressione precipitata da patologie mediche</a:t>
            </a:r>
          </a:p>
          <a:p>
            <a:pPr marL="0" marR="0" lvl="1" indent="0" algn="l" defTabSz="914400" rtl="0" fontAlgn="auto" hangingPunct="1">
              <a:lnSpc>
                <a:spcPct val="161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Malattie della tiroide ed altre malattie endocrine</a:t>
            </a:r>
          </a:p>
          <a:p>
            <a:pPr marL="0" marR="0" lvl="1" indent="0" algn="l" defTabSz="914400" rtl="0" fontAlgn="auto" hangingPunct="1">
              <a:lnSpc>
                <a:spcPct val="161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Farmaci (antipertensivi, ormoni, anticoncezionali)</a:t>
            </a:r>
          </a:p>
          <a:p>
            <a:pPr marL="0" marR="0" lvl="0" indent="0" algn="l" defTabSz="914400" rtl="0" fontAlgn="auto" hangingPunct="1">
              <a:lnSpc>
                <a:spcPct val="161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Depressione concomitante a patologie mediche</a:t>
            </a:r>
          </a:p>
          <a:p>
            <a:pPr marL="0" marR="0" lvl="0" indent="0" algn="l" defTabSz="914400" rtl="0" fontAlgn="auto" hangingPunct="1">
              <a:lnSpc>
                <a:spcPct val="161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Depressione iatrogena</a:t>
            </a:r>
          </a:p>
          <a:p>
            <a:pPr marL="365037" marR="0" lvl="0" indent="-282604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3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C45F5C-8B39-47CF-B7B0-1D74F9A6D3D6}" type="slidenum">
              <a:t>14</a:t>
            </a:fld>
            <a:fld id="{3E86242E-1BF3-4E2B-837B-91A127CF9061}" type="slidenum">
              <a:t>14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205922"/>
            <a:ext cx="7498079" cy="128051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400" b="1">
                <a:solidFill>
                  <a:srgbClr val="572314"/>
                </a:solidFill>
              </a:rPr>
              <a:t>La depressione clinica come problema medico e sociale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1403283" y="1773359"/>
            <a:ext cx="7497723" cy="4464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76315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92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Decorso Cronico = 20%</a:t>
            </a:r>
          </a:p>
          <a:p>
            <a:pPr marL="0" marR="0" lvl="1" indent="0" algn="l" defTabSz="914400" rtl="0" fontAlgn="auto" hangingPunct="1">
              <a:lnSpc>
                <a:spcPct val="92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Elevato tasso di recidive: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637397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Il 50-60% dei pazienti ha un 2° episodio, il 70% con due episodi ne ha un 3°, il 90% con tre episodi ne ha un 4°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723601" algn="l"/>
                <a:tab pos="1447559" algn="l"/>
                <a:tab pos="2171517" algn="l"/>
                <a:tab pos="2895475" algn="l"/>
                <a:tab pos="3619442" algn="l"/>
                <a:tab pos="4343400" algn="l"/>
                <a:tab pos="5067001" algn="l"/>
                <a:tab pos="5790959" algn="l"/>
                <a:tab pos="6514917" algn="l"/>
                <a:tab pos="7238884" algn="l"/>
                <a:tab pos="7637397" algn="l"/>
                <a:tab pos="8086679" algn="l"/>
                <a:tab pos="8535960" algn="l"/>
                <a:tab pos="8985241" algn="l"/>
                <a:tab pos="9434157" algn="l"/>
                <a:tab pos="9883438" algn="l"/>
                <a:tab pos="103327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	- Probabilità di non-recidiva = 76% a 6 mesi, 63% ad un anno, 25% a 5 anni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Adattato da WHO, 2004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300" b="0" i="1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15998" y="420073"/>
            <a:ext cx="7817040" cy="85185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4300" b="1">
                <a:solidFill>
                  <a:srgbClr val="572314"/>
                </a:solidFill>
              </a:rPr>
              <a:t>Il concetto di depressione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15997" y="1600200"/>
            <a:ext cx="7570802" cy="485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La depressione è un sentimento (umore depresso, sentirsi giù) o un sintomo, non una diagnosi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Stati depressivi fisiologici (normali) possono accompagnare lo stress dovuto ad eventi di vita (per es. lutto)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La depressione clinica (patologica) è una diagnosi indicativa di un disturbo in senso più specifico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468356" y="482195"/>
            <a:ext cx="8464682" cy="72797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3600" b="1">
                <a:solidFill>
                  <a:srgbClr val="572314"/>
                </a:solidFill>
              </a:rPr>
              <a:t>Dalla tristezza ai disturbi dell’umore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434958" y="1447915"/>
            <a:ext cx="7498079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68355" y="1522082"/>
            <a:ext cx="8567644" cy="511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274320"/>
            <a:ext cx="7498079" cy="11433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it-IT" sz="3600" b="1">
                <a:solidFill>
                  <a:srgbClr val="572314"/>
                </a:solidFill>
              </a:rPr>
              <a:t>Tristezza “normale”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961921" y="1563477"/>
            <a:ext cx="7498079" cy="41965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Fluttuante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Connessa agli eventi quotidiani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Sintomi lievi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No sentimenti di autosvalutazione o colpa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No pervasiva visione negativa di se stessi, del passato, del presente e del futuro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 presente, ideazione suicidaria transitoria e responsiva ad interventi di aiuto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300718" y="128518"/>
            <a:ext cx="2746436" cy="18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82013"/>
            <a:ext cx="8933037" cy="72797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3600" b="1">
                <a:solidFill>
                  <a:srgbClr val="572314"/>
                </a:solidFill>
              </a:rPr>
              <a:t>I sintomi della depressione clinica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0" y="1447915"/>
            <a:ext cx="8933038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Umore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umore depresso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perdita di interesse o piacere (anedonia)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disperazione/impotenza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autosvalutazione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senso di colpa eccessivo o inappropriato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bassa autostima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Volontà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abulia con ritardo motorio (o agitazione)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apatia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scarsa motivazione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535643" y="1799996"/>
            <a:ext cx="4608356" cy="1007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CBF28D-ACB0-4922-B231-23A257F611F7}" type="slidenum">
              <a:t>19</a:t>
            </a:fld>
            <a:fld id="{19DDFE70-45CD-4F43-A6F2-0FDD24D3636E}" type="slidenum">
              <a:t>19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2518"/>
            <a:ext cx="9144000" cy="1143356"/>
          </a:xfrm>
        </p:spPr>
        <p:txBody>
          <a:bodyPr/>
          <a:lstStyle/>
          <a:p>
            <a:pPr algn="ctr">
              <a:buNone/>
            </a:pPr>
            <a:r>
              <a:rPr lang="it-IT" sz="4000" b="1" dirty="0">
                <a:solidFill>
                  <a:srgbClr val="572314"/>
                </a:solidFill>
              </a:rPr>
              <a:t>Mente e corpo</a:t>
            </a:r>
            <a:endParaRPr lang="it-IT" sz="4000" dirty="0"/>
          </a:p>
        </p:txBody>
      </p:sp>
      <p:pic>
        <p:nvPicPr>
          <p:cNvPr id="4" name="Immagine 4"/>
          <p:cNvPicPr>
            <a:picLocks noGrp="1" noChangeAspect="1"/>
          </p:cNvPicPr>
          <p:nvPr>
            <p:ph idx="1"/>
          </p:nvPr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715486" y="2203930"/>
            <a:ext cx="3048000" cy="3831110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82461" y="2203930"/>
            <a:ext cx="2953082" cy="3831110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sp>
        <p:nvSpPr>
          <p:cNvPr id="6" name="Rettangolo 5"/>
          <p:cNvSpPr/>
          <p:nvPr/>
        </p:nvSpPr>
        <p:spPr>
          <a:xfrm>
            <a:off x="715511" y="1625236"/>
            <a:ext cx="304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None/>
            </a:pPr>
            <a:r>
              <a:rPr lang="it-IT" sz="2400" b="1" dirty="0">
                <a:latin typeface="Gill Sans MT" pitchFamily="18"/>
              </a:rPr>
              <a:t>Approccio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  <a:latin typeface="Gill Sans MT" pitchFamily="18"/>
              </a:rPr>
              <a:t>dualistico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36837" y="1625236"/>
            <a:ext cx="269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None/>
            </a:pPr>
            <a:r>
              <a:rPr lang="it-IT" sz="2400" b="1" dirty="0">
                <a:latin typeface="Gill Sans MT" pitchFamily="18"/>
              </a:rPr>
              <a:t>Approccio</a:t>
            </a:r>
            <a:r>
              <a:rPr lang="it-IT" b="1" dirty="0">
                <a:latin typeface="Gill Sans MT" pitchFamily="18"/>
              </a:rPr>
              <a:t>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  <a:latin typeface="Gill Sans MT" pitchFamily="18"/>
              </a:rPr>
              <a:t>olistico</a:t>
            </a:r>
          </a:p>
        </p:txBody>
      </p:sp>
    </p:spTree>
    <p:extLst>
      <p:ext uri="{BB962C8B-B14F-4D97-AF65-F5344CB8AC3E}">
        <p14:creationId xmlns:p14="http://schemas.microsoft.com/office/powerpoint/2010/main" val="90821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82013"/>
            <a:ext cx="8933037" cy="72797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3600" b="1">
                <a:solidFill>
                  <a:srgbClr val="572314"/>
                </a:solidFill>
              </a:rPr>
              <a:t>I sintomi della depressione clinica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0" y="1447915"/>
            <a:ext cx="8933038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Sintomi cognitivi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diminuita capacità di pensare o concentrarsi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deficit della memoria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pensieri di morte ricorrenti (ideazione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suicidaria)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Sintomi vegetativi e somatici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anoressia e perdita di peso (talora incremento dell’appetito ed aumento di peso)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disturbi sessuali (perdita della libido)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senso di affaticamento o perdita di energia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disturbi del sonno (insonnia o ipersonnia)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altri sintomi (es. dolore, disturbi gastrointestinali, cefalea, tensione muscolare)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732718" y="1197004"/>
            <a:ext cx="2279516" cy="20876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556527-A288-4E28-AC02-3E9C879AAE6D}" type="slidenum">
              <a:t>20</a:t>
            </a:fld>
            <a:fld id="{B1B48097-C969-413D-A84E-15A3C647CAB9}" type="slidenum">
              <a:t>20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281354" y="274320"/>
            <a:ext cx="8651683" cy="11433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Diagnosi di Depressione Maggiore</a:t>
            </a:r>
            <a:br>
              <a:rPr lang="it-IT" sz="3600" b="1">
                <a:solidFill>
                  <a:srgbClr val="572314"/>
                </a:solidFill>
              </a:rPr>
            </a:br>
            <a:r>
              <a:rPr lang="it-IT" sz="2100" b="1">
                <a:solidFill>
                  <a:srgbClr val="572314"/>
                </a:solidFill>
              </a:rPr>
              <a:t>World Health Organization, ICD-10 1992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434958" y="1447915"/>
            <a:ext cx="7498079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81354" y="1628637"/>
            <a:ext cx="8767246" cy="47516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297DCE-C24C-44D4-AB22-CCB53B7FDD51}" type="slidenum">
              <a:t>21</a:t>
            </a:fld>
            <a:fld id="{BDA55D8B-28DB-479A-AFE7-068F8B70750D}" type="slidenum">
              <a:t>21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101882"/>
            <a:ext cx="7498079" cy="1771924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200" b="1">
                <a:solidFill>
                  <a:srgbClr val="572314"/>
                </a:solidFill>
              </a:rPr>
              <a:t>Secondo alcuni rapporti della</a:t>
            </a:r>
            <a:r>
              <a:rPr lang="it-IT" sz="3200">
                <a:solidFill>
                  <a:srgbClr val="572314"/>
                </a:solidFill>
              </a:rPr>
              <a:t> </a:t>
            </a:r>
            <a:br>
              <a:rPr lang="it-IT" sz="3200">
                <a:solidFill>
                  <a:srgbClr val="572314"/>
                </a:solidFill>
              </a:rPr>
            </a:br>
            <a:r>
              <a:rPr lang="it-IT" sz="3200" b="1">
                <a:solidFill>
                  <a:srgbClr val="572314"/>
                </a:solidFill>
              </a:rPr>
              <a:t>WHO, World Bank e Commissione Europea: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434958" y="1773359"/>
            <a:ext cx="7498079" cy="44751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La Depressione, nel 2020, sarà la seconda causa di invalidità a livello mondiale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Ha costi indiretti elevatissimi per la  collettività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Induce un’alta percentuale di disoccupazione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E’ causa di esclusione ed emarginazione per persone che hanno possono dare un valido contributo alla collettività.</a:t>
            </a:r>
          </a:p>
          <a:p>
            <a:pPr marL="365037" marR="0" lvl="0" indent="-282604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3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288E39-540C-4D4F-A336-340AABC6C01F}" type="slidenum">
              <a:t>22</a:t>
            </a:fld>
            <a:fld id="{EF72FCA3-A8FF-4FD6-8B50-E005398F7056}" type="slidenum">
              <a:t>22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250563" y="138961"/>
            <a:ext cx="8893079" cy="1474561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Suicidio e Depressione Maggiore</a:t>
            </a:r>
            <a:br>
              <a:rPr lang="it-IT" sz="4300" b="1">
                <a:solidFill>
                  <a:srgbClr val="572314"/>
                </a:solidFill>
              </a:rPr>
            </a:br>
            <a:endParaRPr lang="it-IT" sz="4300" b="1">
              <a:solidFill>
                <a:srgbClr val="572314"/>
              </a:solidFill>
            </a:endParaRPr>
          </a:p>
        </p:txBody>
      </p:sp>
      <p:sp>
        <p:nvSpPr>
          <p:cNvPr id="5" name="Figura a mano libera 2"/>
          <p:cNvSpPr/>
          <p:nvPr/>
        </p:nvSpPr>
        <p:spPr>
          <a:xfrm>
            <a:off x="250564" y="2641759"/>
            <a:ext cx="8605258" cy="41720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1 paziente / 7 con DM si suicida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70% dei suicidi è di origine depressiva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70% dei pazienti che si suicidano si sono rivolti a un medico nei 6 mesi precedenti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Il suicidio è al 7° posto come causa di morte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3564002" y="1528922"/>
            <a:ext cx="3024003" cy="5792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73078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La regola del 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916"/>
            <a:ext cx="9144000" cy="5540084"/>
          </a:xfrm>
          <a:prstGeom prst="rect">
            <a:avLst/>
          </a:prstGeom>
        </p:spPr>
      </p:pic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46796"/>
            <a:ext cx="8933037" cy="79875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4000" b="1" dirty="0">
                <a:solidFill>
                  <a:srgbClr val="572314"/>
                </a:solidFill>
              </a:rPr>
              <a:t>Spesso i due disturbi coesistono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889712" y="3611206"/>
            <a:ext cx="4032357" cy="19447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gradFill flip="none" rotWithShape="1">
            <a:gsLst>
              <a:gs pos="0">
                <a:srgbClr val="3891A7">
                  <a:tint val="66000"/>
                  <a:satMod val="160000"/>
                  <a:alpha val="0"/>
                  <a:lumMod val="0"/>
                </a:srgbClr>
              </a:gs>
              <a:gs pos="50000">
                <a:srgbClr val="3891A7">
                  <a:tint val="44500"/>
                  <a:satMod val="160000"/>
                </a:srgbClr>
              </a:gs>
              <a:gs pos="100000">
                <a:srgbClr val="3891A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57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 dirty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Disturbo depressivo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0" i="0" u="none" strike="noStrike" kern="1200" cap="none" spc="0" baseline="0" dirty="0">
              <a:solidFill>
                <a:srgbClr val="FF3399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igura a mano libera 4"/>
          <p:cNvSpPr/>
          <p:nvPr/>
        </p:nvSpPr>
        <p:spPr>
          <a:xfrm>
            <a:off x="889712" y="2095002"/>
            <a:ext cx="3888001" cy="1799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gradFill flip="none" rotWithShape="1">
            <a:gsLst>
              <a:gs pos="0">
                <a:srgbClr val="3891A7">
                  <a:tint val="66000"/>
                  <a:satMod val="160000"/>
                  <a:alpha val="0"/>
                  <a:lumMod val="0"/>
                </a:srgbClr>
              </a:gs>
              <a:gs pos="50000">
                <a:srgbClr val="3891A7">
                  <a:tint val="44500"/>
                  <a:satMod val="160000"/>
                </a:srgbClr>
              </a:gs>
              <a:gs pos="100000">
                <a:srgbClr val="3891A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557">
            <a:solidFill>
              <a:srgbClr val="C00000"/>
            </a:solidFill>
            <a:prstDash val="solid"/>
            <a:round/>
          </a:ln>
        </p:spPr>
        <p:txBody>
          <a:bodyPr vert="horz" wrap="squar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Disturbo d’ansia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0" i="0" u="none" strike="noStrike" kern="1200" cap="none" spc="0" baseline="0" dirty="0">
              <a:solidFill>
                <a:srgbClr val="FF3399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65516"/>
            <a:ext cx="7498079" cy="156131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2800" b="1">
                <a:solidFill>
                  <a:srgbClr val="572314"/>
                </a:solidFill>
              </a:rPr>
              <a:t>Possibili ostacoli al riconoscimento della depressione e dell’ansia da parte del personale sanitario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79999" y="1700281"/>
            <a:ext cx="8649721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Difficoltà nel distinguere reazioni normali (tristezza) dalla depressione clinica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Timore di stigmatizzare il paziente con una diagnosi di “malattia mentale”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Paura di non avere le capacità tecniche per gestire  le emozioni e per inviare i pazienti a professionisti della salute mentale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5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Conoscenze   limitate   o   difficoltà   di  istituire  un servizio </a:t>
            </a:r>
            <a:r>
              <a:rPr lang="it-IT" sz="25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psico</a:t>
            </a:r>
            <a:r>
              <a:rPr lang="it-IT" sz="25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-oncologico</a:t>
            </a:r>
          </a:p>
          <a:p>
            <a:pPr marL="0" marR="0" lvl="0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Adattato da </a:t>
            </a:r>
            <a:r>
              <a:rPr lang="it-IT" sz="1800" b="0" i="1" u="none" strike="noStrike" kern="1200" cap="none" spc="0" baseline="0" dirty="0" err="1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Greenberg</a:t>
            </a: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, JNCI, 2004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dirty="0"/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1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65516"/>
            <a:ext cx="7498079" cy="156131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2800" b="1">
                <a:solidFill>
                  <a:srgbClr val="572314"/>
                </a:solidFill>
              </a:rPr>
              <a:t>Possibili ostacoli al riconoscimento della depressione e dell’ansia da parte del paziente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87284" y="1557360"/>
            <a:ext cx="7498079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Minore  possibilità  che  i  pazienti  francamente depressi chiedano aiuto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Adattamento alla cultura medica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Timore  di  divenire  stigmatizzati  come  “pazzi”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Paura  e  vergogna di  non avere  la  volontà  e la capacità di gestire la malattia</a:t>
            </a:r>
          </a:p>
          <a:p>
            <a:pPr marL="0" marR="0" lvl="1" indent="0" algn="l" defTabSz="914400" rtl="0" fontAlgn="auto" hangingPunct="1">
              <a:lnSpc>
                <a:spcPct val="103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Mancanza di fiducia nei trattamenti psicologici e psichiatrici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Adattato da </a:t>
            </a:r>
            <a:r>
              <a:rPr lang="it-IT" sz="1800" b="0" i="1" u="none" strike="noStrike" kern="1200" cap="none" spc="0" baseline="0" dirty="0" err="1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Greenberg</a:t>
            </a:r>
            <a:r>
              <a:rPr lang="it-IT" sz="18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, JNCI, 2004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1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007997" y="-50401"/>
            <a:ext cx="7957804" cy="2193481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6000" b="1" dirty="0">
                <a:solidFill>
                  <a:srgbClr val="572314"/>
                </a:solidFill>
              </a:rPr>
              <a:t>La terapia dell’ansia e della depressione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042918" y="2133715"/>
            <a:ext cx="7993081" cy="41767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Psicologica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Ambientale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60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Farmacologica</a:t>
            </a:r>
          </a:p>
          <a:p>
            <a:pPr marL="365037" marR="0" lvl="0" indent="-282604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72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7284" y="274676"/>
            <a:ext cx="7745763" cy="1425961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4300" b="1">
                <a:solidFill>
                  <a:srgbClr val="572314"/>
                </a:solidFill>
              </a:rPr>
              <a:t>Sfatiamo un luogo comune…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15997" y="1700637"/>
            <a:ext cx="7848715" cy="4812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   </a:t>
            </a:r>
            <a:r>
              <a:rPr lang="it-IT" sz="28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 FARMACI CONTRO LA DEPRESSIONE E L’ANSIA NON CAMBIANO LA PERSONALITA’, NON “INTONTISCONO” NE’ FANNO PERDERE IL CONTROLLO: ESSI CURANO E COME QUALUNQUE ALTRO FARMACO VANNO USATI CORRETTAMENTE E SOTTO IL CONTROLLO MEDICO… MA CON FIDUCIA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47521"/>
            <a:ext cx="7498079" cy="159731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4300" b="1">
                <a:solidFill>
                  <a:srgbClr val="572314"/>
                </a:solidFill>
              </a:rPr>
              <a:t>I DISTURBI SOMATOFORMI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476362" y="1773359"/>
            <a:ext cx="6912004" cy="4464000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"/>
          <p:cNvSpPr/>
          <p:nvPr/>
        </p:nvSpPr>
        <p:spPr>
          <a:xfrm>
            <a:off x="237963" y="-22320"/>
            <a:ext cx="7382161" cy="12416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80284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1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SALUTE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0" y="1628637"/>
            <a:ext cx="8964722" cy="8240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3"/>
          <p:cNvSpPr/>
          <p:nvPr/>
        </p:nvSpPr>
        <p:spPr>
          <a:xfrm>
            <a:off x="210961" y="2417755"/>
            <a:ext cx="8382240" cy="39164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Arial Unicode MS" pitchFamily="2"/>
                <a:cs typeface="Arial Unicode MS" pitchFamily="2"/>
              </a:rPr>
              <a:t>La malattia non è semplice affezione di un singolo apparato, ma di tutto un sistema, profondamente influenzato dai suoi rapporti con l’ambiente.</a:t>
            </a:r>
          </a:p>
          <a:p>
            <a:pPr marL="0" marR="0" lvl="0" indent="0" algn="just" defTabSz="914400" rtl="0" fontAlgn="auto" hangingPunct="1">
              <a:lnSpc>
                <a:spcPct val="101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0" algn="l"/>
                <a:tab pos="17280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038" algn="l"/>
                <a:tab pos="10779120" algn="l"/>
                <a:tab pos="107820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Arial Unicode MS" pitchFamily="2"/>
                <a:cs typeface="Arial Unicode MS" pitchFamily="2"/>
              </a:rPr>
              <a:t>Dal trattato </a:t>
            </a:r>
            <a:r>
              <a:rPr lang="it-IT" sz="2400" b="0" i="1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Arial Unicode MS" pitchFamily="2"/>
                <a:cs typeface="Arial Unicode MS" pitchFamily="2"/>
              </a:rPr>
              <a:t>Delle Epidemie: </a:t>
            </a: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Arial Unicode MS" pitchFamily="2"/>
                <a:cs typeface="Arial Unicode MS" pitchFamily="2"/>
              </a:rPr>
              <a:t>“</a:t>
            </a: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Tahoma" pitchFamily="18"/>
                <a:ea typeface="Arial Unicode MS" pitchFamily="2"/>
                <a:cs typeface="Arial Unicode MS" pitchFamily="2"/>
              </a:rPr>
              <a:t>Il medico deve studiare i costumi, il regime, il modo di  vita, l’età di ognuno; i discorsi, i silenzi, i pensieri, il  sonno, l’insonnia, i sogni – come e quando – i gesti involontari – strapparsi i capelli, grattarsi, 	piangere… Perché, il più grande errore che si commette oggi è separare la psiche dal soma…”</a:t>
            </a: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945480" y="387358"/>
            <a:ext cx="2019242" cy="19605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igura a mano libera 5"/>
          <p:cNvSpPr/>
          <p:nvPr/>
        </p:nvSpPr>
        <p:spPr>
          <a:xfrm>
            <a:off x="0" y="506522"/>
            <a:ext cx="6945480" cy="11221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1" i="0" u="none" strike="noStrike" kern="1200" cap="none" spc="0" baseline="0" dirty="0">
                <a:solidFill>
                  <a:srgbClr val="572314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IPPOCRATE di KOS </a:t>
            </a:r>
            <a:br>
              <a:rPr lang="it-IT" sz="4000" b="1" i="0" u="none" strike="noStrike" kern="1200" cap="none" spc="0" baseline="0" dirty="0">
                <a:solidFill>
                  <a:srgbClr val="572314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</a:br>
            <a:r>
              <a:rPr lang="it-IT" sz="4000" b="1" i="0" u="none" strike="noStrike" kern="1200" cap="none" spc="0" baseline="0" dirty="0">
                <a:solidFill>
                  <a:srgbClr val="572314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(IV secolo a.C.)</a:t>
            </a:r>
            <a:br>
              <a:rPr lang="it-IT" sz="4000" b="1" i="0" u="none" strike="noStrike" kern="1200" cap="none" spc="0" baseline="0" dirty="0">
                <a:solidFill>
                  <a:srgbClr val="00FFFF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</a:br>
            <a:endParaRPr lang="it-IT" sz="4000" b="1" i="0" u="none" strike="noStrike" kern="1200" cap="none" spc="0" baseline="0" dirty="0">
              <a:solidFill>
                <a:srgbClr val="00FFFF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380884"/>
            <a:ext cx="8229600" cy="13719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Definizione</a:t>
            </a:r>
          </a:p>
        </p:txBody>
      </p:sp>
      <p:sp>
        <p:nvSpPr>
          <p:cNvPr id="5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773359"/>
            <a:ext cx="4474799" cy="3887091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tIns="62636">
            <a:spAutoFit/>
          </a:bodyPr>
          <a:lstStyle/>
          <a:p>
            <a:pPr lvl="0" algn="just">
              <a:lnSpc>
                <a:spcPct val="93000"/>
              </a:lnSpc>
              <a:spcBef>
                <a:spcPts val="500"/>
              </a:spcBef>
              <a:buNone/>
              <a:tabLst>
                <a:tab pos="342717" algn="l"/>
                <a:tab pos="444233" algn="l"/>
                <a:tab pos="893514" algn="l"/>
                <a:tab pos="1342796" algn="l"/>
                <a:tab pos="1793513" algn="l"/>
                <a:tab pos="2242794" algn="l"/>
                <a:tab pos="2692075" algn="l"/>
                <a:tab pos="3141357" algn="l"/>
                <a:tab pos="3590638" algn="l"/>
                <a:tab pos="4039919" algn="l"/>
                <a:tab pos="4489191" algn="l"/>
                <a:tab pos="4938473" algn="l"/>
                <a:tab pos="5387754" algn="l"/>
                <a:tab pos="5837035" algn="l"/>
                <a:tab pos="6286317" algn="l"/>
                <a:tab pos="6733796" algn="l"/>
                <a:tab pos="7183078" algn="l"/>
                <a:tab pos="7632359" algn="l"/>
                <a:tab pos="8081640" algn="l"/>
                <a:tab pos="8530912" algn="l"/>
                <a:tab pos="8980194" algn="l"/>
                <a:tab pos="9142198" algn="l"/>
                <a:tab pos="10056598" algn="l"/>
                <a:tab pos="10332719" algn="l"/>
                <a:tab pos="10782001" algn="l"/>
              </a:tabLst>
            </a:pPr>
            <a:r>
              <a:rPr lang="it-IT" sz="2000" dirty="0">
                <a:latin typeface="Arial" pitchFamily="18"/>
              </a:rPr>
              <a:t>	</a:t>
            </a:r>
            <a:r>
              <a:rPr lang="it-IT" sz="2400" dirty="0">
                <a:latin typeface="Arial" pitchFamily="18"/>
              </a:rPr>
              <a:t>Presenza di sintomi fisici che fanno pensare ad una condizione medica generale (“</a:t>
            </a:r>
            <a:r>
              <a:rPr lang="it-IT" sz="2400" dirty="0" err="1">
                <a:latin typeface="Arial" pitchFamily="18"/>
              </a:rPr>
              <a:t>somatoforme</a:t>
            </a:r>
            <a:r>
              <a:rPr lang="it-IT" sz="2400" dirty="0">
                <a:latin typeface="Arial" pitchFamily="18"/>
              </a:rPr>
              <a:t>”) e che invece non sono giustificati da una condizione medica (malattia, disturbo) o effetti di una sostanza o dalla presenza di altro disturbo psichico (es. Disturbo di panico)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74030" y="1416737"/>
            <a:ext cx="3686037" cy="54412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951C5B-1EFF-4796-B275-366D3CA4E6DC}" type="slidenum">
              <a:t>30</a:t>
            </a:fld>
            <a:fld id="{7A164D6F-8C53-4992-8244-4DB8F86FDA3B}" type="slidenum">
              <a:t>30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7284" y="482013"/>
            <a:ext cx="7745753" cy="72797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La diagnosi è di esclusione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87284" y="1447915"/>
            <a:ext cx="7745763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101516" rIns="90004" bIns="44997" anchor="t" anchorCtr="0" compatLnSpc="0">
            <a:noAutofit/>
          </a:bodyPr>
          <a:lstStyle/>
          <a:p>
            <a:pPr marL="365037" marR="0" lvl="0" indent="-282604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Prima di porre diagnosi di DS è necessario che:</a:t>
            </a:r>
          </a:p>
          <a:p>
            <a:pPr marL="365037" marR="0" lvl="0" indent="-282604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Sia esclusa la presenza di una patologia medica sottostante.</a:t>
            </a:r>
          </a:p>
          <a:p>
            <a:pPr marL="0" marR="0" lvl="0" indent="0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Anche se esiste una patologia medica sottostante l’entità dei sintomi non risulti ad essa proporzionata.</a:t>
            </a:r>
          </a:p>
          <a:p>
            <a:pPr marL="0" marR="0" lvl="0" indent="0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Non esistano dimostrabili meccanismi fisiopatologici capaci di spiegare la sintomatologia stessa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D20EC0-9053-4D43-8544-99C295A0CDB5}" type="slidenum">
              <a:t>31</a:t>
            </a:fld>
            <a:fld id="{BA2A2D8F-C6B4-4958-9EDD-432A590A2646}" type="slidenum">
              <a:t>31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6918" y="259918"/>
            <a:ext cx="7775636" cy="11433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Il processo di somatizzazione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15997" y="1600200"/>
            <a:ext cx="7570802" cy="50688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66239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Il corpo è il luogo di frontiera tra l’Io e l’ Ambiente dove si trova a svolgere un ruolo di comunicazione.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La comunicazione si avvale di due linguaggi: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Il linguaggio corporeo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Il linguaggio verbale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   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Quando il corpo  occupa tutto lo spazio della comunicazione e diventa il veicolo unico per trasferire messaggi di ordine psichico si parla di </a:t>
            </a:r>
            <a:r>
              <a:rPr lang="it-IT" sz="2400" b="1" i="0" u="none" strike="noStrike" kern="1200" cap="none" spc="0" baseline="0" dirty="0">
                <a:solidFill>
                  <a:srgbClr val="7030A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PROCESSO DI SOMATIZZAZIONE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7284" y="163647"/>
            <a:ext cx="7745753" cy="1365068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Il ruolo del medico di medicina generale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87284" y="1447915"/>
            <a:ext cx="7745763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66239" rIns="90004" bIns="44997" anchor="t" anchorCtr="0" compatLnSpc="0">
            <a:noAutofit/>
          </a:bodyPr>
          <a:lstStyle/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I pz con DS vengono in prima istanza osservati nell’ ambito della medicina di base. L’iter clinico si compone di: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Esami di laboratorio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Esami strumentali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" pitchFamily="2"/>
              <a:buChar char="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Numerose visite specialistiche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    </a:t>
            </a:r>
          </a:p>
          <a:p>
            <a:pPr marL="365037" marR="0" lvl="0" indent="-282604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Dopo aver escluso una causa organica, viene offerta al pz una ipotesi psicologica dei disturbi, connotata troppo spesso dalla frase </a:t>
            </a:r>
            <a:r>
              <a:rPr lang="it-IT" sz="24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“LEI NON HA NIENTE!”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15998" y="163647"/>
            <a:ext cx="7817040" cy="1365068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3600" b="1" dirty="0">
                <a:solidFill>
                  <a:srgbClr val="572314"/>
                </a:solidFill>
              </a:rPr>
              <a:t>Malato immaginario o paziente incompreso?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15997" y="1628637"/>
            <a:ext cx="7559637" cy="46198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101516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   Questo tipo di disturbi non è  “intenzionale” o sotto il controllo della volontà (fittizi, simulazione) ed il paziente realmente esperisce il dolore che descrive.</a:t>
            </a:r>
          </a:p>
          <a:p>
            <a:pPr marL="0" marR="0" lvl="0" indent="0" algn="just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   Di conseguenza il pz, non sentendosi compreso dall’operatore sanitario, tende a cambiare specialista, a sottoporsi ad esami costosi ed invasivi esponendosi a reali e concreti rischi iatrogeni purchè il suo dolore venga ascoltato.</a:t>
            </a:r>
          </a:p>
          <a:p>
            <a:pPr marL="0" marR="0" lvl="0" indent="0" algn="l" defTabSz="914400" rtl="0" fontAlgn="auto" hangingPunct="1">
              <a:lnSpc>
                <a:spcPct val="84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15998" y="163647"/>
            <a:ext cx="7817040" cy="1365068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it-IT" sz="3600" b="1">
                <a:solidFill>
                  <a:srgbClr val="572314"/>
                </a:solidFill>
              </a:rPr>
              <a:t>Disturbi somatoformi in Medicina Generale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15997" y="1447915"/>
            <a:ext cx="6624718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95399" rIns="90004" bIns="44997" anchor="t" anchorCtr="0" compatLnSpc="0">
            <a:noAutofit/>
          </a:bodyPr>
          <a:lstStyle/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>
                <a:tab pos="365037" algn="l"/>
                <a:tab pos="444233" algn="l"/>
                <a:tab pos="893514" algn="l"/>
                <a:tab pos="1342795" algn="l"/>
                <a:tab pos="1793512" algn="l"/>
                <a:tab pos="2242793" algn="l"/>
                <a:tab pos="2692075" algn="l"/>
                <a:tab pos="3141356" algn="l"/>
                <a:tab pos="3590637" algn="l"/>
                <a:tab pos="4039919" algn="l"/>
                <a:tab pos="4489200" algn="l"/>
                <a:tab pos="4938472" algn="l"/>
                <a:tab pos="5387753" algn="l"/>
                <a:tab pos="5837035" algn="l"/>
                <a:tab pos="6286316" algn="l"/>
                <a:tab pos="6733796" algn="l"/>
                <a:tab pos="7183077" algn="l"/>
                <a:tab pos="7632359" algn="l"/>
                <a:tab pos="8081640" algn="l"/>
                <a:tab pos="8530912" algn="l"/>
                <a:tab pos="8980193" algn="l"/>
                <a:tab pos="9142198" algn="l"/>
                <a:tab pos="10056598" algn="l"/>
                <a:tab pos="10332719" algn="l"/>
                <a:tab pos="10782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	</a:t>
            </a: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Tipologia della presentazione somatica in MG:</a:t>
            </a:r>
          </a:p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Pazienti con disturbo da</a:t>
            </a:r>
          </a:p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      somatizzazione e disturbo algico  (15%)</a:t>
            </a:r>
          </a:p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Pazienti con ipocondria (5-10%)</a:t>
            </a:r>
          </a:p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365037" marR="0" lvl="0" indent="-338401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  <a:p>
            <a:pPr marL="0" marR="0" lvl="0" indent="0" algn="just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Pazienti con altri disturbi psichici (es. ansia e depressione) a presentazione somatica e polarità sul corpo (10-20%)</a:t>
            </a:r>
          </a:p>
          <a:p>
            <a:pPr marL="365037" marR="0" lvl="0" indent="-338401" algn="l" defTabSz="914400" rtl="0" fontAlgn="auto" hangingPunct="1">
              <a:lnSpc>
                <a:spcPct val="75000"/>
              </a:lnSpc>
              <a:spcBef>
                <a:spcPts val="4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164360" y="1871639"/>
            <a:ext cx="1871639" cy="270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899998" y="825274"/>
            <a:ext cx="8134200" cy="72797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3200" b="1">
                <a:solidFill>
                  <a:srgbClr val="572314"/>
                </a:solidFill>
              </a:rPr>
              <a:t>Caratteristiche</a:t>
            </a:r>
            <a:r>
              <a:rPr lang="it-IT" sz="3600" b="1">
                <a:solidFill>
                  <a:srgbClr val="572314"/>
                </a:solidFill>
              </a:rPr>
              <a:t> : le 7 D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899998" y="1979639"/>
            <a:ext cx="7740716" cy="42386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69841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Disabisability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Disuse and degeneration of functional capacity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Drug misuse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Doctor shopping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Dependency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Demoralization-Depression</a:t>
            </a:r>
          </a:p>
          <a:p>
            <a:pPr marL="0" marR="0" lvl="0" indent="0" algn="just" defTabSz="914400" rtl="0" fontAlgn="auto" hangingPunct="1">
              <a:lnSpc>
                <a:spcPct val="93000"/>
              </a:lnSpc>
              <a:spcBef>
                <a:spcPts val="600"/>
              </a:spcBef>
              <a:spcAft>
                <a:spcPts val="1425"/>
              </a:spcAft>
              <a:buClr>
                <a:srgbClr val="00CCFF"/>
              </a:buClr>
              <a:buSzPct val="45000"/>
              <a:buFont typeface="Wingdings" pitchFamily="2"/>
              <a:buChar char="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Dramatic accounts of illness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40363" y="3024359"/>
            <a:ext cx="3095637" cy="3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042562" y="380884"/>
            <a:ext cx="7993081" cy="13719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4300" b="1">
                <a:solidFill>
                  <a:srgbClr val="572314"/>
                </a:solidFill>
              </a:rPr>
              <a:t>IL TRATTAMENTO</a:t>
            </a:r>
          </a:p>
        </p:txBody>
      </p:sp>
      <p:sp>
        <p:nvSpPr>
          <p:cNvPr id="5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916280"/>
            <a:ext cx="5435640" cy="4234039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tIns="81363">
            <a:spAutoFit/>
          </a:bodyPr>
          <a:lstStyle/>
          <a:p>
            <a:pPr marL="0" lvl="0" indent="0" algn="just">
              <a:lnSpc>
                <a:spcPct val="84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Creare un’alleanza terapeutica stabile (riconoscere il sintomo come reale) Instaurare una relazione sincera di cura e comprensione</a:t>
            </a:r>
          </a:p>
          <a:p>
            <a:pPr marL="0" lvl="0" indent="0" algn="just">
              <a:lnSpc>
                <a:spcPct val="84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Non squalificazione dei disagi esistenziali provocati dai sintomi. L’operatore sottolinea che la sofferenza e il disagio causati dai sintomi sono veri</a:t>
            </a:r>
          </a:p>
          <a:p>
            <a:pPr marL="0" lvl="0" indent="0" algn="just">
              <a:lnSpc>
                <a:spcPct val="75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Istruire il paziente sulle manifestazioni del suo disturbo</a:t>
            </a:r>
          </a:p>
          <a:p>
            <a:pPr marL="0" lvl="0" indent="0" algn="just">
              <a:lnSpc>
                <a:spcPct val="75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Fornire rassicurazioni</a:t>
            </a:r>
          </a:p>
          <a:p>
            <a:pPr marL="0" lvl="0" indent="0" algn="just">
              <a:lnSpc>
                <a:spcPct val="75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Colloqui con la famiglia</a:t>
            </a:r>
          </a:p>
          <a:p>
            <a:pPr marL="0" lvl="0" indent="0" algn="just">
              <a:lnSpc>
                <a:spcPct val="75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603" algn="l"/>
                <a:tab pos="8984876" algn="l"/>
              </a:tabLst>
            </a:pPr>
            <a:r>
              <a:rPr lang="it-IT" sz="1800" b="1" dirty="0">
                <a:latin typeface="Arial" pitchFamily="18"/>
              </a:rPr>
              <a:t>Trattamento farmacologico ansiolitico e antidepressivo, ove appropriato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35640" y="1476541"/>
            <a:ext cx="3540247" cy="5105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igura a mano libera 4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0126F-56AD-44FA-B3A3-83E4B94A04D4}" type="slidenum">
              <a:rPr smtClean="0"/>
              <a:t>37</a:t>
            </a:fld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187284" y="145753"/>
            <a:ext cx="7632715" cy="85185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wrap="square" anchorCtr="1">
            <a:spAutoFit/>
          </a:bodyPr>
          <a:lstStyle/>
          <a:p>
            <a:pPr lvl="0" algn="ctr">
              <a:buNone/>
            </a:pPr>
            <a:r>
              <a:rPr lang="it-IT" sz="4300" b="1">
                <a:solidFill>
                  <a:srgbClr val="572314"/>
                </a:solidFill>
              </a:rPr>
              <a:t>Il Messaggio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187284" y="1955883"/>
            <a:ext cx="3970443" cy="42083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2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Monotype Corsiva" pitchFamily="66"/>
                <a:ea typeface="Arial Unicode MS" pitchFamily="2"/>
                <a:cs typeface="Tahoma" pitchFamily="2"/>
              </a:rPr>
              <a:t>L’igiene Mentale NON è una disciplina separata dalle Medicina, ma una parte integrata di essa</a:t>
            </a:r>
          </a:p>
          <a:p>
            <a:pPr marL="365037" marR="0" lvl="0" indent="-282604" algn="l" defTabSz="914400" rtl="0" fontAlgn="auto" hangingPunct="1">
              <a:lnSpc>
                <a:spcPct val="102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000000"/>
                </a:solidFill>
                <a:uFillTx/>
                <a:latin typeface="Monotype Corsiva" pitchFamily="66"/>
                <a:ea typeface="Arial Unicode MS" pitchFamily="2"/>
                <a:cs typeface="Tahoma" pitchFamily="2"/>
              </a:rPr>
              <a:t>Così come il corpo non può fare a meno della mente, non esiste cultura della Salute senza una corretta presa in considerazione della dimensione psicologica della persona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61238" y="2060636"/>
            <a:ext cx="2619362" cy="410364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47521"/>
            <a:ext cx="7498079" cy="1597319"/>
          </a:xfrm>
          <a:ln w="9363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it-IT" sz="4300" b="1">
                <a:solidFill>
                  <a:srgbClr val="572314"/>
                </a:solidFill>
              </a:rPr>
              <a:t>Modello bio-psico-sociale (G.L. Engel, 1977)</a:t>
            </a:r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403283" y="2421002"/>
            <a:ext cx="7343994" cy="2141643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188997"/>
            <a:ext cx="7498079" cy="1511640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600" b="1">
                <a:solidFill>
                  <a:srgbClr val="572314"/>
                </a:solidFill>
              </a:rPr>
              <a:t>Un esempio di interazione mente/corpo: gli ormoni dello stress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1403283" y="1765441"/>
            <a:ext cx="7497723" cy="4800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Stimolo     attivazione di specifiche aree del SNC (amigdala, ipotalamo)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3891A7"/>
              </a:buClr>
              <a:buSzPct val="80000"/>
              <a:buFont typeface="Wingdings 2" pitchFamily="2"/>
              <a:buChar char="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Il surrene secerne Adrenalina, Noradrenalina e Cortisolo (</a:t>
            </a:r>
            <a:r>
              <a:rPr lang="it-IT" sz="3200" b="0" i="1" u="none" strike="noStrike" kern="1200" cap="none" spc="0" baseline="0" dirty="0">
                <a:solidFill>
                  <a:srgbClr val="FF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ormoni dello stress</a:t>
            </a: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Risposta «</a:t>
            </a:r>
            <a:r>
              <a:rPr lang="it-IT" sz="36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combatti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1" u="none" strike="noStrike" kern="1200" cap="none" spc="0" baseline="0" dirty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o fuggi</a:t>
            </a:r>
            <a:r>
              <a:rPr lang="it-IT" sz="3600" dirty="0">
                <a:solidFill>
                  <a:srgbClr val="000000"/>
                </a:solidFill>
                <a:latin typeface="Gill Sans MT" pitchFamily="18"/>
                <a:ea typeface="Arial Unicode MS" pitchFamily="2"/>
                <a:cs typeface="Tahoma" pitchFamily="2"/>
              </a:rPr>
              <a:t>»</a:t>
            </a:r>
            <a:endParaRPr lang="it-IT" sz="36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igura a mano libera 3"/>
          <p:cNvSpPr/>
          <p:nvPr/>
        </p:nvSpPr>
        <p:spPr>
          <a:xfrm>
            <a:off x="3065580" y="1958397"/>
            <a:ext cx="349200" cy="215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val f4"/>
              <a:gd name="f10" fmla="val f5"/>
              <a:gd name="f11" fmla="pin 0 f0 21600"/>
              <a:gd name="f12" fmla="pin 0 f1 10800"/>
              <a:gd name="f13" fmla="+- f10 0 f9"/>
              <a:gd name="f14" fmla="val f11"/>
              <a:gd name="f15" fmla="val f12"/>
              <a:gd name="f16" fmla="*/ f11 f7 1"/>
              <a:gd name="f17" fmla="*/ f12 f8 1"/>
              <a:gd name="f18" fmla="*/ f13 1 21600"/>
              <a:gd name="f19" fmla="+- 21600 0 f15"/>
              <a:gd name="f20" fmla="+- 21600 0 f14"/>
              <a:gd name="f21" fmla="*/ f15 f8 1"/>
              <a:gd name="f22" fmla="*/ 0 f18 1"/>
              <a:gd name="f23" fmla="*/ f20 f15 1"/>
              <a:gd name="f24" fmla="*/ f19 f8 1"/>
              <a:gd name="f25" fmla="*/ f23 1 10800"/>
              <a:gd name="f26" fmla="*/ f22 1 f18"/>
              <a:gd name="f27" fmla="+- f14 f25 0"/>
              <a:gd name="f28" fmla="*/ f26 f7 1"/>
              <a:gd name="f29" fmla="*/ f27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1" r="f29" b="f24"/>
            <a:pathLst>
              <a:path w="21600" h="21600">
                <a:moveTo>
                  <a:pt x="f4" y="f15"/>
                </a:moveTo>
                <a:lnTo>
                  <a:pt x="f14" y="f15"/>
                </a:lnTo>
                <a:lnTo>
                  <a:pt x="f14" y="f4"/>
                </a:lnTo>
                <a:lnTo>
                  <a:pt x="f5" y="f6"/>
                </a:lnTo>
                <a:lnTo>
                  <a:pt x="f14" y="f5"/>
                </a:lnTo>
                <a:lnTo>
                  <a:pt x="f14" y="f19"/>
                </a:lnTo>
                <a:lnTo>
                  <a:pt x="f4" y="f19"/>
                </a:lnTo>
                <a:close/>
              </a:path>
            </a:pathLst>
          </a:custGeom>
          <a:solidFill>
            <a:srgbClr val="FF0000"/>
          </a:solidFill>
          <a:ln w="25557">
            <a:solidFill>
              <a:srgbClr val="FF0000"/>
            </a:solidFill>
            <a:prstDash val="solid"/>
            <a:round/>
          </a:ln>
        </p:spPr>
        <p:txBody>
          <a:bodyPr vert="horz" wrap="none" lIns="90004" tIns="46798" rIns="90004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94603" y="4500000"/>
            <a:ext cx="3065397" cy="1263600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/>
          <p:nvPr/>
        </p:nvSpPr>
        <p:spPr>
          <a:xfrm>
            <a:off x="3580918" y="6305044"/>
            <a:ext cx="2132280" cy="99251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Arial Unicode MS" pitchFamily="2"/>
              </a:rPr>
              <a:t>14/04/15</a:t>
            </a:r>
          </a:p>
        </p:txBody>
      </p:sp>
      <p:sp>
        <p:nvSpPr>
          <p:cNvPr id="3" name="Segnaposto piè di pagina 2"/>
          <p:cNvSpPr txBox="1"/>
          <p:nvPr/>
        </p:nvSpPr>
        <p:spPr>
          <a:xfrm>
            <a:off x="5714643" y="6305044"/>
            <a:ext cx="2894039" cy="475204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91998" y="188997"/>
            <a:ext cx="8352001" cy="6192719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  <p:sp>
        <p:nvSpPr>
          <p:cNvPr id="5" name="Figura a mano libera 2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7BA4A7-1F3B-45FB-A985-919E08A640C6}" type="slidenum">
              <a:t>6</a:t>
            </a:fld>
            <a:fld id="{244A3CD0-B8DF-4612-8D75-85A62DB751B4}" type="slidenum">
              <a:t>6</a:t>
            </a:fld>
            <a:endParaRPr lang="it-IT" sz="24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-39959"/>
            <a:ext cx="7498079" cy="1771924"/>
          </a:xfrm>
          <a:ln w="9363">
            <a:solidFill>
              <a:srgbClr val="000000"/>
            </a:solidFill>
            <a:prstDash val="solid"/>
            <a:round/>
          </a:ln>
        </p:spPr>
        <p:txBody>
          <a:bodyPr anchorCtr="1">
            <a:spAutoFit/>
          </a:bodyPr>
          <a:lstStyle/>
          <a:p>
            <a:pPr lvl="0" algn="ctr">
              <a:buNone/>
            </a:pPr>
            <a:r>
              <a:rPr lang="it-IT" sz="3200" b="1">
                <a:solidFill>
                  <a:srgbClr val="572314"/>
                </a:solidFill>
              </a:rPr>
              <a:t>Fattori che stimolano la secrezione degli ormoni dello stress:</a:t>
            </a:r>
            <a:br>
              <a:rPr lang="it-IT" sz="3200" b="1">
                <a:solidFill>
                  <a:srgbClr val="572314"/>
                </a:solidFill>
              </a:rPr>
            </a:br>
            <a:endParaRPr lang="it-IT" sz="3200" b="1">
              <a:solidFill>
                <a:srgbClr val="572314"/>
              </a:solidFill>
            </a:endParaRPr>
          </a:p>
        </p:txBody>
      </p:sp>
      <p:sp>
        <p:nvSpPr>
          <p:cNvPr id="5" name="Figura a mano libera 2"/>
          <p:cNvSpPr/>
          <p:nvPr/>
        </p:nvSpPr>
        <p:spPr>
          <a:xfrm>
            <a:off x="457200" y="1268281"/>
            <a:ext cx="8229600" cy="532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Ansia   </a:t>
            </a: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  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Freddo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Dolore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Traumi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Sforzi fisici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Ipercapnia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Ipotensione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Paura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FF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Piacere intenso</a:t>
            </a:r>
          </a:p>
          <a:p>
            <a:pPr marL="0" marR="0" lvl="1" indent="0" algn="l" defTabSz="914400" rtl="0" fontAlgn="auto" hangingPunct="1">
              <a:lnSpc>
                <a:spcPct val="115000"/>
              </a:lnSpc>
              <a:spcBef>
                <a:spcPts val="55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MS Gothic" pitchFamily="2"/>
                <a:cs typeface="MS Gothic" pitchFamily="2"/>
              </a:rPr>
              <a:t>Fame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1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 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100" b="0" i="0" u="none" strike="noStrike" kern="1200" cap="none" spc="0" baseline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95644" y="2133715"/>
            <a:ext cx="4605476" cy="2879637"/>
          </a:xfrm>
          <a:prstGeom prst="rect">
            <a:avLst/>
          </a:prstGeom>
          <a:noFill/>
          <a:ln w="9363">
            <a:solidFill>
              <a:srgbClr val="000000"/>
            </a:solidFill>
            <a:prstDash val="solid"/>
            <a:rou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95287"/>
            <a:ext cx="8257735" cy="6067425"/>
          </a:xfrm>
          <a:prstGeom prst="rect">
            <a:avLst/>
          </a:prstGeom>
        </p:spPr>
      </p:pic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602" y="274676"/>
            <a:ext cx="7496278" cy="6583323"/>
          </a:xfrm>
        </p:spPr>
        <p:txBody>
          <a:bodyPr/>
          <a:lstStyle/>
          <a:p>
            <a:pPr lvl="0">
              <a:buNone/>
            </a:pPr>
            <a:r>
              <a:rPr lang="it-IT" sz="6000" dirty="0">
                <a:solidFill>
                  <a:srgbClr val="99284C"/>
                </a:solidFill>
              </a:rPr>
              <a:t>Condizioni psichiche frequenti nel paziente cronico:</a:t>
            </a:r>
            <a:br>
              <a:rPr lang="it-IT" sz="6000" dirty="0">
                <a:solidFill>
                  <a:srgbClr val="99284C"/>
                </a:solidFill>
              </a:rPr>
            </a:br>
            <a:r>
              <a:rPr lang="it-IT" sz="6000" dirty="0">
                <a:solidFill>
                  <a:srgbClr val="99284C"/>
                </a:solidFill>
              </a:rPr>
              <a:t>Ansia – Depressione</a:t>
            </a:r>
            <a:br>
              <a:rPr lang="it-IT" sz="6000" dirty="0">
                <a:solidFill>
                  <a:srgbClr val="99284C"/>
                </a:solidFill>
              </a:rPr>
            </a:br>
            <a:r>
              <a:rPr lang="it-IT" sz="6000" dirty="0">
                <a:solidFill>
                  <a:srgbClr val="99284C"/>
                </a:solidFill>
              </a:rPr>
              <a:t>Somatizzazione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 noGrp="1"/>
          </p:cNvSpPr>
          <p:nvPr>
            <p:ph type="title" idx="4294967295"/>
          </p:nvPr>
        </p:nvSpPr>
        <p:spPr>
          <a:xfrm>
            <a:off x="1434958" y="274320"/>
            <a:ext cx="7498079" cy="1143356"/>
          </a:xfrm>
          <a:ln w="9363">
            <a:solidFill>
              <a:srgbClr val="000000"/>
            </a:solidFill>
            <a:prstDash val="solid"/>
            <a:round/>
          </a:ln>
        </p:spPr>
        <p:txBody>
          <a:bodyPr>
            <a:spAutoFit/>
          </a:bodyPr>
          <a:lstStyle/>
          <a:p>
            <a:pPr lvl="0">
              <a:buNone/>
            </a:pPr>
            <a:r>
              <a:rPr lang="it-IT" sz="4800" b="1">
                <a:solidFill>
                  <a:srgbClr val="572314"/>
                </a:solidFill>
              </a:rPr>
              <a:t>L’ansia</a:t>
            </a:r>
          </a:p>
        </p:txBody>
      </p:sp>
      <p:sp>
        <p:nvSpPr>
          <p:cNvPr id="5" name="Figura a mano libera 2"/>
          <p:cNvSpPr/>
          <p:nvPr/>
        </p:nvSpPr>
        <p:spPr>
          <a:xfrm>
            <a:off x="899998" y="1727996"/>
            <a:ext cx="7920002" cy="3852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365037" marR="0" lvl="0" indent="-282604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3366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   </a:t>
            </a: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Processo psichico attraverso il quale l’individuo </a:t>
            </a:r>
            <a:r>
              <a: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reagisce a stimoli esterni di pericolo </a:t>
            </a: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attivando risposte che coinvolgono sia il corpo che la mente: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003366"/>
              </a:buClr>
              <a:buSzPct val="80000"/>
              <a:buFont typeface="Wingdings 2" pitchFamily="2"/>
              <a:buChar char="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il corpo</a:t>
            </a: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 attiva una serie di reazioni fisiologiche atte alla difesa della propria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1425"/>
              </a:spcAft>
              <a:buClr>
                <a:srgbClr val="003366"/>
              </a:buClr>
              <a:buSzPct val="80000"/>
              <a:buFont typeface="Wingdings 2" pitchFamily="2"/>
              <a:buChar char="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la mente </a:t>
            </a:r>
            <a:r>
              <a:rPr lang="it-IT" sz="2800" b="0" i="0" u="none" strike="noStrike" kern="1200" cap="none" spc="0" baseline="0">
                <a:solidFill>
                  <a:srgbClr val="000000"/>
                </a:solidFill>
                <a:uFillTx/>
                <a:latin typeface="Gill Sans MT" pitchFamily="18"/>
                <a:ea typeface="Arial Unicode MS" pitchFamily="2"/>
                <a:cs typeface="Tahoma" pitchFamily="2"/>
              </a:rPr>
              <a:t>elabora strategie per sottrarsi al pericolo con il minor danno possibile</a:t>
            </a:r>
          </a:p>
        </p:txBody>
      </p:sp>
      <p:sp>
        <p:nvSpPr>
          <p:cNvPr id="6" name="Figura a mano libera 3"/>
          <p:cNvSpPr/>
          <p:nvPr/>
        </p:nvSpPr>
        <p:spPr>
          <a:xfrm>
            <a:off x="8613721" y="6305400"/>
            <a:ext cx="457200" cy="4762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010A56-0EA0-47E5-BDF8-1FF211CB996D}" type="slidenum">
              <a:rPr smtClean="0"/>
              <a:t>9</a:t>
            </a:fld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Gill Sans MT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o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olo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olo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1382</Words>
  <Application>Microsoft Office PowerPoint</Application>
  <PresentationFormat>Presentazione su schermo (4:3)</PresentationFormat>
  <Paragraphs>221</Paragraphs>
  <Slides>38</Slides>
  <Notes>37</Notes>
  <HiddenSlides>9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38</vt:i4>
      </vt:variant>
    </vt:vector>
  </HeadingPairs>
  <TitlesOfParts>
    <vt:vector size="55" baseType="lpstr">
      <vt:lpstr>Arial Unicode MS</vt:lpstr>
      <vt:lpstr>MS Gothic</vt:lpstr>
      <vt:lpstr>Arial</vt:lpstr>
      <vt:lpstr>Calibri</vt:lpstr>
      <vt:lpstr>Courier New</vt:lpstr>
      <vt:lpstr>Gill Sans MT</vt:lpstr>
      <vt:lpstr>Monotype Corsiva</vt:lpstr>
      <vt:lpstr>Symbol</vt:lpstr>
      <vt:lpstr>Tahoma</vt:lpstr>
      <vt:lpstr>Times New Roman</vt:lpstr>
      <vt:lpstr>Verdana</vt:lpstr>
      <vt:lpstr>Wingdings</vt:lpstr>
      <vt:lpstr>Wingdings 2</vt:lpstr>
      <vt:lpstr>Titolo1</vt:lpstr>
      <vt:lpstr>Titolo2</vt:lpstr>
      <vt:lpstr>Titolo3</vt:lpstr>
      <vt:lpstr>Titolo4</vt:lpstr>
      <vt:lpstr>Percorsi di Continuità assistenziale nella gestione  del paziente cronico</vt:lpstr>
      <vt:lpstr>Mente e corpo</vt:lpstr>
      <vt:lpstr>Presentazione standard di PowerPoint</vt:lpstr>
      <vt:lpstr>Modello bio-psico-sociale (G.L. Engel, 1977)</vt:lpstr>
      <vt:lpstr>Un esempio di interazione mente/corpo: gli ormoni dello stress</vt:lpstr>
      <vt:lpstr>Presentazione standard di PowerPoint</vt:lpstr>
      <vt:lpstr>Fattori che stimolano la secrezione degli ormoni dello stress: </vt:lpstr>
      <vt:lpstr>Condizioni psichiche frequenti nel paziente cronico: Ansia – Depressione Somatizzazione</vt:lpstr>
      <vt:lpstr>L’ansia</vt:lpstr>
      <vt:lpstr>Ansia normale vs  patologica</vt:lpstr>
      <vt:lpstr>Ansia di stato e Ansia di tratto</vt:lpstr>
      <vt:lpstr>Tipi comuni d’ansia</vt:lpstr>
      <vt:lpstr>Depressione</vt:lpstr>
      <vt:lpstr>Depressione in pazienti con patologie mediche</vt:lpstr>
      <vt:lpstr>La depressione clinica come problema medico e sociale</vt:lpstr>
      <vt:lpstr>Il concetto di depressione</vt:lpstr>
      <vt:lpstr>Dalla tristezza ai disturbi dell’umore</vt:lpstr>
      <vt:lpstr>Tristezza “normale”</vt:lpstr>
      <vt:lpstr>I sintomi della depressione clinica</vt:lpstr>
      <vt:lpstr>I sintomi della depressione clinica</vt:lpstr>
      <vt:lpstr>Diagnosi di Depressione Maggiore World Health Organization, ICD-10 1992</vt:lpstr>
      <vt:lpstr>Secondo alcuni rapporti della  WHO, World Bank e Commissione Europea:</vt:lpstr>
      <vt:lpstr>Suicidio e Depressione Maggiore </vt:lpstr>
      <vt:lpstr>Spesso i due disturbi coesistono</vt:lpstr>
      <vt:lpstr>Possibili ostacoli al riconoscimento della depressione e dell’ansia da parte del personale sanitario</vt:lpstr>
      <vt:lpstr>Possibili ostacoli al riconoscimento della depressione e dell’ansia da parte del paziente</vt:lpstr>
      <vt:lpstr>La terapia dell’ansia e della depressione</vt:lpstr>
      <vt:lpstr>Sfatiamo un luogo comune…</vt:lpstr>
      <vt:lpstr>I DISTURBI SOMATOFORMI</vt:lpstr>
      <vt:lpstr>Definizione</vt:lpstr>
      <vt:lpstr>La diagnosi è di esclusione</vt:lpstr>
      <vt:lpstr>Il processo di somatizzazione</vt:lpstr>
      <vt:lpstr>Il ruolo del medico di medicina generale</vt:lpstr>
      <vt:lpstr>Malato immaginario o paziente incompreso?</vt:lpstr>
      <vt:lpstr>Disturbi somatoformi in Medicina Generale</vt:lpstr>
      <vt:lpstr>Caratteristiche : le 7 D</vt:lpstr>
      <vt:lpstr>IL TRATTAMENTO</vt:lpstr>
      <vt:lpstr>Il Messaggio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Percorsi di Continuità assistenziale nel paziente cronico</dc:title>
  <dc:creator>Gianpiero</dc:creator>
  <cp:lastModifiedBy>Gianpiero</cp:lastModifiedBy>
  <cp:revision>10</cp:revision>
  <dcterms:created xsi:type="dcterms:W3CDTF">2015-04-14T07:12:54Z</dcterms:created>
  <dcterms:modified xsi:type="dcterms:W3CDTF">2016-04-12T06:44:21Z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