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+M8m6kcobYAcmuTcb1vm/V==&#13;&#10;" textCheckSum="iOtRru==&#13;&#10;" shapeId="66563" fHybridRaster="0" ver="1"/>
</file>

<file path=drs/shapexml.xml><?xml version="1.0" encoding="utf-8"?>
<p:sp xmlns:p="http://schemas.openxmlformats.org/presentationml/2006/main">
  <p:nvSpPr>
    <p:cNvPr id="66563" name="Rectangle 3"/>
    <p:cNvSpPr>
      <a:spLocks xmlns:a="http://schemas.openxmlformats.org/drawingml/2006/main" noGrp="1" noChangeArrowheads="1"/>
    </p:cNvSpPr>
    <p:nvPr>
      <p:ph type="body" idx="1"/>
    </p:nvPr>
  </p:nvSpPr>
  <p:spPr/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None/>
        <a:tabLst/>
        <a:defRPr/>
      </a:pPr>
      <a:endParaRPr kumimoji="0" lang="it-IT" sz="1200" b="0" i="0" u="none" strike="noStrike" kern="1200" cap="none" spc="0" normalizeH="0" baseline="0" noProof="0">
        <a:ln>
          <a:noFill/>
        </a:ln>
        <a:solidFill>
          <a:schemeClr val="tx1"/>
        </a:solidFill>
        <a:effectLst/>
        <a:uLnTx/>
        <a:uFillTx/>
        <a:latin typeface="Arial" charset="0"/>
        <a:ea typeface="ＭＳ Ｐゴシック" charset="0"/>
        <a:cs typeface="+mn-cs"/>
      </a:endParaRPr>
    </a:p>
  </p:txBody>
</p:sp>
</file>