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58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42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46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70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35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58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49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49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664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45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131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445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E206C-CC81-4D83-92CD-CD83EFC8082F}" type="datetimeFigureOut">
              <a:rPr lang="it-IT" smtClean="0"/>
              <a:t>22/09/2019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39BDA-A359-475F-8F60-7EA57035308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9444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05395" y="566056"/>
            <a:ext cx="78192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>
                <a:solidFill>
                  <a:srgbClr val="FFFF00"/>
                </a:solidFill>
              </a:rPr>
              <a:t>CINEMATICA</a:t>
            </a:r>
          </a:p>
          <a:p>
            <a:endParaRPr lang="it-IT" sz="2800">
              <a:solidFill>
                <a:srgbClr val="FFFF00"/>
              </a:solidFill>
            </a:endParaRPr>
          </a:p>
          <a:p>
            <a:r>
              <a:rPr lang="it-IT" sz="2800" smtClean="0">
                <a:solidFill>
                  <a:srgbClr val="FFFF00"/>
                </a:solidFill>
              </a:rPr>
              <a:t>           descrizione del moto, senza studiarne le cause</a:t>
            </a:r>
            <a:endParaRPr lang="it-IT" sz="2800">
              <a:solidFill>
                <a:srgbClr val="FFFF0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627017" y="2430022"/>
            <a:ext cx="714080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smtClean="0">
                <a:solidFill>
                  <a:srgbClr val="FFFF00"/>
                </a:solidFill>
              </a:rPr>
              <a:t>per descrivere un moto occorrono: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smtClean="0">
                <a:solidFill>
                  <a:srgbClr val="FFFF00"/>
                </a:solidFill>
              </a:rPr>
              <a:t>la </a:t>
            </a:r>
            <a:r>
              <a:rPr lang="it-IT" sz="2800" u="sng" smtClean="0">
                <a:solidFill>
                  <a:srgbClr val="FFFF00"/>
                </a:solidFill>
              </a:rPr>
              <a:t>posizione</a:t>
            </a:r>
            <a:r>
              <a:rPr lang="it-IT" sz="2800" smtClean="0">
                <a:solidFill>
                  <a:srgbClr val="FFFF00"/>
                </a:solidFill>
              </a:rPr>
              <a:t> del punto che si muove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smtClean="0">
                <a:solidFill>
                  <a:srgbClr val="FFFF00"/>
                </a:solidFill>
              </a:rPr>
              <a:t>l’andamento nel </a:t>
            </a:r>
            <a:r>
              <a:rPr lang="it-IT" sz="2800" u="sng" smtClean="0">
                <a:solidFill>
                  <a:srgbClr val="FFFF00"/>
                </a:solidFill>
              </a:rPr>
              <a:t>tempo</a:t>
            </a:r>
            <a:r>
              <a:rPr lang="it-IT" sz="2800" smtClean="0">
                <a:solidFill>
                  <a:srgbClr val="FFFF00"/>
                </a:solidFill>
              </a:rPr>
              <a:t> della posizione</a:t>
            </a:r>
            <a:endParaRPr lang="it-IT" sz="2800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43973" y="4411221"/>
            <a:ext cx="632384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u="sng" smtClean="0">
                <a:solidFill>
                  <a:srgbClr val="FFFF00"/>
                </a:solidFill>
              </a:rPr>
              <a:t>posizione</a:t>
            </a:r>
            <a:r>
              <a:rPr lang="it-IT" sz="2800" smtClean="0">
                <a:solidFill>
                  <a:srgbClr val="FFFF00"/>
                </a:solidFill>
              </a:rPr>
              <a:t>: su un asse, in metri, km, mm...</a:t>
            </a:r>
          </a:p>
          <a:p>
            <a:r>
              <a:rPr lang="it-IT" sz="2800" u="sng" smtClean="0">
                <a:solidFill>
                  <a:srgbClr val="FFFF00"/>
                </a:solidFill>
              </a:rPr>
              <a:t>tempo</a:t>
            </a:r>
            <a:r>
              <a:rPr lang="it-IT" sz="2800" smtClean="0">
                <a:solidFill>
                  <a:srgbClr val="FFFF00"/>
                </a:solidFill>
              </a:rPr>
              <a:t>: in secondi, o in ore...</a:t>
            </a:r>
            <a:endParaRPr lang="it-IT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112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50</Words>
  <Application>Microsoft Office PowerPoint</Application>
  <PresentationFormat>Presentazione su schermo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Ferruccio</dc:creator>
  <cp:lastModifiedBy>Ferruccio</cp:lastModifiedBy>
  <cp:revision>1</cp:revision>
  <dcterms:created xsi:type="dcterms:W3CDTF">2019-09-22T08:49:17Z</dcterms:created>
  <dcterms:modified xsi:type="dcterms:W3CDTF">2019-09-22T08:56:27Z</dcterms:modified>
</cp:coreProperties>
</file>