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3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18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008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129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69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03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388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03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77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321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32A7E-9EEB-4EAE-B01A-513692D3F662}" type="datetimeFigureOut">
              <a:rPr lang="it-IT" smtClean="0"/>
              <a:t>11/03/2015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5A516-0879-4B4D-820E-73473C1436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12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>
                <a:latin typeface="Georgia" panose="02040502050405020303" pitchFamily="18" charset="0"/>
              </a:rPr>
              <a:t>Ejercicio</a:t>
            </a:r>
            <a:r>
              <a:rPr lang="it-IT" dirty="0" smtClean="0">
                <a:latin typeface="Georgia" panose="02040502050405020303" pitchFamily="18" charset="0"/>
              </a:rPr>
              <a:t/>
            </a:r>
            <a:br>
              <a:rPr lang="it-IT" dirty="0" smtClean="0">
                <a:latin typeface="Georgia" panose="02040502050405020303" pitchFamily="18" charset="0"/>
              </a:rPr>
            </a:br>
            <a:r>
              <a:rPr lang="it-IT" i="1" dirty="0" err="1" smtClean="0">
                <a:latin typeface="Georgia" panose="02040502050405020303" pitchFamily="18" charset="0"/>
              </a:rPr>
              <a:t>Llama</a:t>
            </a:r>
            <a:r>
              <a:rPr lang="it-IT" dirty="0" smtClean="0">
                <a:latin typeface="Georgia" panose="02040502050405020303" pitchFamily="18" charset="0"/>
              </a:rPr>
              <a:t>, </a:t>
            </a:r>
            <a:r>
              <a:rPr lang="it-IT" dirty="0" err="1" smtClean="0">
                <a:latin typeface="Georgia" panose="02040502050405020303" pitchFamily="18" charset="0"/>
              </a:rPr>
              <a:t>Prólogo</a:t>
            </a:r>
            <a:endParaRPr lang="it-IT" dirty="0">
              <a:latin typeface="Georgia" panose="020405020504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73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200020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solidFill>
                  <a:srgbClr val="FF0000"/>
                </a:solidFill>
              </a:rPr>
              <a:t>Transcripción del ms. G</a:t>
            </a:r>
            <a:endParaRPr lang="es-ES" dirty="0" smtClean="0">
              <a:solidFill>
                <a:srgbClr val="FF0000"/>
              </a:solidFill>
            </a:endParaRPr>
          </a:p>
          <a:p>
            <a:pPr algn="just"/>
            <a:r>
              <a:rPr lang="es-ES" dirty="0" smtClean="0"/>
              <a:t>...</a:t>
            </a:r>
            <a:r>
              <a:rPr lang="es-ES" dirty="0"/>
              <a:t>sabiendo çierto, que de mi coshecha </a:t>
            </a:r>
            <a:r>
              <a:rPr lang="es-ES" b="1" dirty="0"/>
              <a:t>nada que haga al caso dire</a:t>
            </a:r>
            <a:r>
              <a:rPr lang="es-ES" dirty="0"/>
              <a:t> en nada, quanto mas en cosas </a:t>
            </a:r>
            <a:r>
              <a:rPr lang="es-ES" b="1" dirty="0"/>
              <a:t>tan subidas y substançiales</a:t>
            </a:r>
            <a:r>
              <a:rPr lang="es-ES" dirty="0"/>
              <a:t>: </a:t>
            </a:r>
            <a:r>
              <a:rPr lang="es-ES" b="1" dirty="0"/>
              <a:t>por eso</a:t>
            </a:r>
            <a:r>
              <a:rPr lang="es-ES" dirty="0"/>
              <a:t> </a:t>
            </a:r>
            <a:r>
              <a:rPr lang="es-ES" b="1" dirty="0"/>
              <a:t>no</a:t>
            </a:r>
            <a:r>
              <a:rPr lang="es-ES" dirty="0"/>
              <a:t> </a:t>
            </a:r>
            <a:r>
              <a:rPr lang="es-ES" b="1" dirty="0"/>
              <a:t>sera</a:t>
            </a:r>
            <a:r>
              <a:rPr lang="es-ES" dirty="0"/>
              <a:t> mio sino </a:t>
            </a:r>
            <a:r>
              <a:rPr lang="es-ES" b="1" dirty="0"/>
              <a:t>lo herado</a:t>
            </a:r>
            <a:r>
              <a:rPr lang="es-ES" dirty="0"/>
              <a:t> que en ello ubiere, y </a:t>
            </a:r>
            <a:r>
              <a:rPr lang="es-ES" b="1" dirty="0"/>
              <a:t>por eso</a:t>
            </a:r>
            <a:r>
              <a:rPr lang="es-ES" dirty="0"/>
              <a:t> lo subiecto </a:t>
            </a:r>
            <a:r>
              <a:rPr lang="es-ES" b="1" dirty="0"/>
              <a:t>todo a mejor</a:t>
            </a:r>
            <a:r>
              <a:rPr lang="es-ES" dirty="0"/>
              <a:t> </a:t>
            </a:r>
            <a:r>
              <a:rPr lang="es-ES" b="1" dirty="0"/>
              <a:t>pareçer</a:t>
            </a:r>
            <a:r>
              <a:rPr lang="es-ES" dirty="0"/>
              <a:t>, y al juiçio </a:t>
            </a:r>
            <a:r>
              <a:rPr lang="es-ES" b="1" dirty="0"/>
              <a:t>de</a:t>
            </a:r>
            <a:r>
              <a:rPr lang="es-ES" dirty="0"/>
              <a:t> nuestra madre la yglesia, catholica Romana, </a:t>
            </a:r>
            <a:r>
              <a:rPr lang="es-ES" b="1" dirty="0"/>
              <a:t>con</a:t>
            </a:r>
            <a:r>
              <a:rPr lang="es-ES" dirty="0"/>
              <a:t> cuia regla nadie hiera, y con este presupuesto </a:t>
            </a:r>
            <a:r>
              <a:rPr lang="es-ES" b="1" dirty="0"/>
              <a:t>arimandome</a:t>
            </a:r>
            <a:r>
              <a:rPr lang="es-ES" dirty="0"/>
              <a:t> a la </a:t>
            </a:r>
            <a:r>
              <a:rPr lang="es-ES" b="1" i="1" dirty="0"/>
              <a:t>e</a:t>
            </a:r>
            <a:r>
              <a:rPr lang="es-ES" b="1" dirty="0"/>
              <a:t>scriptura diuina</a:t>
            </a:r>
            <a:r>
              <a:rPr lang="es-ES" dirty="0"/>
              <a:t>, y como se lleue entendido que todo lo q</a:t>
            </a:r>
            <a:r>
              <a:rPr lang="es-ES" i="1" dirty="0"/>
              <a:t>ue</a:t>
            </a:r>
            <a:r>
              <a:rPr lang="es-ES" dirty="0"/>
              <a:t> se dixere es tanto menos de lo que alli ay como lo es lo pintado </a:t>
            </a:r>
            <a:r>
              <a:rPr lang="es-ES" b="1" dirty="0"/>
              <a:t>que</a:t>
            </a:r>
            <a:r>
              <a:rPr lang="es-ES" dirty="0"/>
              <a:t> lo uiuo, me </a:t>
            </a:r>
            <a:r>
              <a:rPr lang="es-ES" b="1" dirty="0"/>
              <a:t>atreuere</a:t>
            </a:r>
            <a:r>
              <a:rPr lang="es-ES" dirty="0"/>
              <a:t> a deçir lo que supiere.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547664" y="2636912"/>
            <a:ext cx="856895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nada que haga al caso diré G                                     ]  </a:t>
            </a:r>
            <a:endParaRPr lang="it-IT" sz="1600" dirty="0"/>
          </a:p>
          <a:p>
            <a:r>
              <a:rPr lang="es-ES" sz="1600" dirty="0"/>
              <a:t>tan subidas y sustanciales G                          ]  </a:t>
            </a:r>
            <a:endParaRPr lang="it-IT" sz="1600" dirty="0"/>
          </a:p>
          <a:p>
            <a:r>
              <a:rPr lang="es-ES" sz="1600" dirty="0"/>
              <a:t>por eso G                                 ]  </a:t>
            </a:r>
            <a:endParaRPr lang="it-IT" sz="1600" dirty="0"/>
          </a:p>
          <a:p>
            <a:r>
              <a:rPr lang="es-ES" sz="1600" dirty="0"/>
              <a:t>no G                               ] </a:t>
            </a:r>
            <a:endParaRPr lang="it-IT" sz="1600" dirty="0"/>
          </a:p>
          <a:p>
            <a:r>
              <a:rPr lang="es-ES" sz="1600" dirty="0"/>
              <a:t>será G                           ]    ser&lt;a&gt; U</a:t>
            </a:r>
            <a:endParaRPr lang="it-IT" sz="1600" dirty="0"/>
          </a:p>
          <a:p>
            <a:r>
              <a:rPr lang="es-ES" sz="1600" dirty="0"/>
              <a:t>lo herado G                      ]      lo malo y herado U </a:t>
            </a:r>
            <a:endParaRPr lang="it-IT" sz="1600" dirty="0"/>
          </a:p>
          <a:p>
            <a:r>
              <a:rPr lang="es-ES" sz="1600" dirty="0"/>
              <a:t>por eso G                                         ]  </a:t>
            </a:r>
            <a:endParaRPr lang="it-IT" sz="1600" dirty="0"/>
          </a:p>
          <a:p>
            <a:r>
              <a:rPr lang="es-ES" sz="1600" dirty="0"/>
              <a:t>todo a mejor G                           ]     al mejor U</a:t>
            </a:r>
            <a:endParaRPr lang="it-IT" sz="1600" dirty="0"/>
          </a:p>
          <a:p>
            <a:r>
              <a:rPr lang="es-ES" sz="1600" dirty="0"/>
              <a:t>pareçer G                       ]    p. que el mio U</a:t>
            </a:r>
            <a:endParaRPr lang="it-IT" sz="1600" dirty="0"/>
          </a:p>
          <a:p>
            <a:r>
              <a:rPr lang="es-ES" sz="1600" dirty="0"/>
              <a:t>de G                    ]  </a:t>
            </a:r>
            <a:endParaRPr lang="it-IT" sz="1600" dirty="0"/>
          </a:p>
          <a:p>
            <a:r>
              <a:rPr lang="es-ES" sz="1600" dirty="0"/>
              <a:t>con G                            ]  </a:t>
            </a:r>
            <a:endParaRPr lang="it-IT" sz="1600" dirty="0"/>
          </a:p>
          <a:p>
            <a:r>
              <a:rPr lang="es-ES" sz="1600" dirty="0"/>
              <a:t>arrimándome G                              ]  </a:t>
            </a:r>
            <a:endParaRPr lang="it-IT" sz="1600" dirty="0"/>
          </a:p>
          <a:p>
            <a:r>
              <a:rPr lang="es-ES" sz="1600" dirty="0"/>
              <a:t>escritura divina G                                         ]  </a:t>
            </a:r>
            <a:endParaRPr lang="it-IT" sz="1600" dirty="0"/>
          </a:p>
          <a:p>
            <a:r>
              <a:rPr lang="es-ES" sz="1600" dirty="0"/>
              <a:t>que G                            ]    de U</a:t>
            </a:r>
            <a:endParaRPr lang="it-IT" sz="1600" dirty="0"/>
          </a:p>
          <a:p>
            <a:r>
              <a:rPr lang="es-ES" dirty="0"/>
              <a:t>atreveré  G                                  ] 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79512" y="2780928"/>
            <a:ext cx="1368152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Aparato</a:t>
            </a:r>
          </a:p>
          <a:p>
            <a:pPr algn="ctr"/>
            <a:r>
              <a:rPr lang="es-ES" dirty="0" smtClean="0"/>
              <a:t>de</a:t>
            </a:r>
          </a:p>
          <a:p>
            <a:pPr algn="ctr"/>
            <a:r>
              <a:rPr lang="es-ES" dirty="0" smtClean="0"/>
              <a:t>Cotejo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788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200020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 smtClean="0">
                <a:solidFill>
                  <a:srgbClr val="FF0000"/>
                </a:solidFill>
              </a:rPr>
              <a:t>Transcripción del ms. G</a:t>
            </a:r>
            <a:endParaRPr lang="es-ES" dirty="0" smtClean="0">
              <a:solidFill>
                <a:srgbClr val="FF0000"/>
              </a:solidFill>
            </a:endParaRPr>
          </a:p>
          <a:p>
            <a:pPr algn="just"/>
            <a:r>
              <a:rPr lang="es-ES" dirty="0" smtClean="0"/>
              <a:t>...sabiendo çierto, que de mi coshecha </a:t>
            </a:r>
            <a:r>
              <a:rPr lang="es-ES" b="1" dirty="0" smtClean="0"/>
              <a:t>nada que haga al caso dire</a:t>
            </a:r>
            <a:r>
              <a:rPr lang="es-ES" dirty="0" smtClean="0"/>
              <a:t> en nada, quanto mas en cosas </a:t>
            </a:r>
            <a:r>
              <a:rPr lang="es-ES" b="1" dirty="0" smtClean="0"/>
              <a:t>tan subidas y substançiales</a:t>
            </a:r>
            <a:r>
              <a:rPr lang="es-ES" dirty="0" smtClean="0"/>
              <a:t>: </a:t>
            </a:r>
            <a:r>
              <a:rPr lang="es-ES" b="1" dirty="0" smtClean="0"/>
              <a:t>por eso</a:t>
            </a:r>
            <a:r>
              <a:rPr lang="es-ES" dirty="0" smtClean="0"/>
              <a:t> </a:t>
            </a:r>
            <a:r>
              <a:rPr lang="es-ES" b="1" dirty="0" smtClean="0"/>
              <a:t>no</a:t>
            </a:r>
            <a:r>
              <a:rPr lang="es-ES" dirty="0" smtClean="0"/>
              <a:t> </a:t>
            </a:r>
            <a:r>
              <a:rPr lang="es-ES" b="1" dirty="0" smtClean="0"/>
              <a:t>sera</a:t>
            </a:r>
            <a:r>
              <a:rPr lang="es-ES" dirty="0" smtClean="0"/>
              <a:t> mio sino </a:t>
            </a:r>
            <a:r>
              <a:rPr lang="es-ES" b="1" dirty="0" smtClean="0"/>
              <a:t>lo herado</a:t>
            </a:r>
            <a:r>
              <a:rPr lang="es-ES" dirty="0" smtClean="0"/>
              <a:t> que en ello ubiere, y </a:t>
            </a:r>
            <a:r>
              <a:rPr lang="es-ES" b="1" dirty="0" smtClean="0"/>
              <a:t>por eso</a:t>
            </a:r>
            <a:r>
              <a:rPr lang="es-ES" dirty="0" smtClean="0"/>
              <a:t> lo subiecto </a:t>
            </a:r>
            <a:r>
              <a:rPr lang="es-ES" b="1" dirty="0" smtClean="0"/>
              <a:t>todo a mejor</a:t>
            </a:r>
            <a:r>
              <a:rPr lang="es-ES" dirty="0" smtClean="0"/>
              <a:t> </a:t>
            </a:r>
            <a:r>
              <a:rPr lang="es-ES" b="1" dirty="0" smtClean="0"/>
              <a:t>pareçer</a:t>
            </a:r>
            <a:r>
              <a:rPr lang="es-ES" dirty="0" smtClean="0"/>
              <a:t>, y al juiçio </a:t>
            </a:r>
            <a:r>
              <a:rPr lang="es-ES" b="1" dirty="0" smtClean="0"/>
              <a:t>de</a:t>
            </a:r>
            <a:r>
              <a:rPr lang="es-ES" dirty="0" smtClean="0"/>
              <a:t> nuestra madre la yglesia, catholica Romana, </a:t>
            </a:r>
            <a:r>
              <a:rPr lang="es-ES" b="1" dirty="0" smtClean="0"/>
              <a:t>con</a:t>
            </a:r>
            <a:r>
              <a:rPr lang="es-ES" dirty="0" smtClean="0"/>
              <a:t> cuia regla nadie hiera, y con este presupuesto </a:t>
            </a:r>
            <a:r>
              <a:rPr lang="es-ES" b="1" dirty="0" smtClean="0"/>
              <a:t>arimandome</a:t>
            </a:r>
            <a:r>
              <a:rPr lang="es-ES" dirty="0" smtClean="0"/>
              <a:t> a la </a:t>
            </a:r>
            <a:r>
              <a:rPr lang="es-ES" b="1" i="1" dirty="0" smtClean="0"/>
              <a:t>e</a:t>
            </a:r>
            <a:r>
              <a:rPr lang="es-ES" b="1" dirty="0" smtClean="0"/>
              <a:t>scriptura diuina</a:t>
            </a:r>
            <a:r>
              <a:rPr lang="es-ES" dirty="0" smtClean="0"/>
              <a:t>, y como se lleue entendido que todo lo q</a:t>
            </a:r>
            <a:r>
              <a:rPr lang="es-ES" i="1" dirty="0" smtClean="0"/>
              <a:t>ue</a:t>
            </a:r>
            <a:r>
              <a:rPr lang="es-ES" dirty="0" smtClean="0"/>
              <a:t> se dixere es tanto menos de lo que alli ay como lo es lo pintado </a:t>
            </a:r>
            <a:r>
              <a:rPr lang="es-ES" b="1" dirty="0" smtClean="0"/>
              <a:t>que</a:t>
            </a:r>
            <a:r>
              <a:rPr lang="es-ES" dirty="0" smtClean="0"/>
              <a:t> lo uiuo, me </a:t>
            </a:r>
            <a:r>
              <a:rPr lang="es-ES" b="1" dirty="0" smtClean="0"/>
              <a:t>atreuere</a:t>
            </a:r>
            <a:r>
              <a:rPr lang="es-ES" dirty="0" smtClean="0"/>
              <a:t> a deçir lo que supiere.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19200" y="2564904"/>
            <a:ext cx="856895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/>
              <a:t>nada que haga al caso diré G E I U T4 D N1 R2]</a:t>
            </a:r>
            <a:r>
              <a:rPr lang="es-ES" sz="1600" dirty="0" smtClean="0"/>
              <a:t>  ni dire cosa que haga al caso (</a:t>
            </a:r>
            <a:r>
              <a:rPr lang="es-ES" sz="1600" i="1" dirty="0" smtClean="0"/>
              <a:t>inv</a:t>
            </a:r>
            <a:r>
              <a:rPr lang="es-ES" sz="1600" dirty="0" smtClean="0"/>
              <a:t>.) G2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tan subidas y sustanciales G E I U T4 D R2 G2 ]</a:t>
            </a:r>
            <a:r>
              <a:rPr lang="es-ES" sz="1600" dirty="0" smtClean="0"/>
              <a:t>  tan substanciales, y subidas (</a:t>
            </a:r>
            <a:r>
              <a:rPr lang="es-ES" sz="1600" i="1" dirty="0" smtClean="0"/>
              <a:t>inv</a:t>
            </a:r>
            <a:r>
              <a:rPr lang="es-ES" sz="1600" dirty="0" smtClean="0"/>
              <a:t>.) (</a:t>
            </a:r>
            <a:r>
              <a:rPr lang="es-ES" sz="1600" i="1" dirty="0" smtClean="0"/>
              <a:t>marg</a:t>
            </a:r>
            <a:r>
              <a:rPr lang="es-ES" sz="1600" dirty="0" smtClean="0"/>
              <a:t>. &lt;2&gt; </a:t>
            </a:r>
            <a:r>
              <a:rPr lang="es-ES" sz="1600" i="1" dirty="0" smtClean="0"/>
              <a:t>acaso para indicar la inversión</a:t>
            </a:r>
            <a:r>
              <a:rPr lang="es-ES" sz="1600" dirty="0" smtClean="0"/>
              <a:t>) N1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Por eso G E I U T4 D N1 R2 ]</a:t>
            </a:r>
            <a:r>
              <a:rPr lang="es-ES" sz="1600" dirty="0" smtClean="0"/>
              <a:t>  pero G2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no G E I U T4 N1 R2 G2 ]</a:t>
            </a:r>
            <a:r>
              <a:rPr lang="es-ES" sz="1600" dirty="0" smtClean="0"/>
              <a:t>  &lt;no&gt; D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será G E I T4 D N1 R2 G2 ]</a:t>
            </a:r>
            <a:r>
              <a:rPr lang="es-ES" sz="1600" dirty="0" smtClean="0"/>
              <a:t>  ser&lt;a&gt; U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lo herado G ]</a:t>
            </a:r>
            <a:r>
              <a:rPr lang="es-ES" sz="1600" dirty="0" smtClean="0"/>
              <a:t>      lo malo y errado E I U T4 D N1 R2 G2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por eso G E I U T4 D N1 R2 ]</a:t>
            </a:r>
            <a:r>
              <a:rPr lang="es-ES" sz="1600" dirty="0" smtClean="0"/>
              <a:t>  para esto G2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todo a mejor ]</a:t>
            </a:r>
            <a:r>
              <a:rPr lang="es-ES" sz="1600" dirty="0" smtClean="0"/>
              <a:t>  (todo</a:t>
            </a:r>
            <a:r>
              <a:rPr lang="es-ES" sz="1600" i="1" dirty="0" smtClean="0"/>
              <a:t> om.</a:t>
            </a:r>
            <a:r>
              <a:rPr lang="es-ES" sz="1600" dirty="0" smtClean="0"/>
              <a:t>) al m. U G2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 </a:t>
            </a:r>
            <a:endParaRPr lang="it-IT" sz="1600" dirty="0" smtClean="0"/>
          </a:p>
          <a:p>
            <a:r>
              <a:rPr lang="es-ES" sz="1600" b="1" dirty="0" smtClean="0"/>
              <a:t>parecer G E I T4 D N1 R2 G2]</a:t>
            </a:r>
            <a:r>
              <a:rPr lang="es-ES" sz="1600" dirty="0" smtClean="0"/>
              <a:t>  p. que el mio U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de G E I U T4 D R2 G2 ]</a:t>
            </a:r>
            <a:r>
              <a:rPr lang="es-ES" sz="1600" dirty="0" smtClean="0"/>
              <a:t>  en N1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con G E I U R2 G2 ]</a:t>
            </a:r>
            <a:r>
              <a:rPr lang="es-ES" sz="1600" dirty="0" smtClean="0"/>
              <a:t>  en T4 D N1  (</a:t>
            </a:r>
            <a:r>
              <a:rPr lang="es-ES" sz="1600" i="1" dirty="0" smtClean="0"/>
              <a:t>om. </a:t>
            </a:r>
            <a:r>
              <a:rPr lang="it-IT" sz="1600" dirty="0" smtClean="0"/>
              <a:t>N4 L2)</a:t>
            </a:r>
          </a:p>
          <a:p>
            <a:r>
              <a:rPr lang="it-IT" sz="1600" b="1" dirty="0" err="1" smtClean="0"/>
              <a:t>arrimándome</a:t>
            </a:r>
            <a:r>
              <a:rPr lang="it-IT" sz="1600" b="1" dirty="0" smtClean="0"/>
              <a:t> G E I U T4 D R2 G2]</a:t>
            </a:r>
            <a:r>
              <a:rPr lang="it-IT" sz="1600" dirty="0" smtClean="0"/>
              <a:t>  </a:t>
            </a:r>
            <a:r>
              <a:rPr lang="it-IT" sz="1600" dirty="0" err="1" smtClean="0"/>
              <a:t>arrimandose</a:t>
            </a:r>
            <a:r>
              <a:rPr lang="it-IT" sz="1600" dirty="0" smtClean="0"/>
              <a:t> N1  (</a:t>
            </a:r>
            <a:r>
              <a:rPr lang="it-IT" sz="1600" i="1" dirty="0" err="1" smtClean="0"/>
              <a:t>om</a:t>
            </a:r>
            <a:r>
              <a:rPr lang="it-IT" sz="1600" i="1" dirty="0" smtClean="0"/>
              <a:t>. </a:t>
            </a:r>
            <a:r>
              <a:rPr lang="it-IT" sz="1600" dirty="0" smtClean="0"/>
              <a:t>N4 L2)</a:t>
            </a:r>
          </a:p>
          <a:p>
            <a:r>
              <a:rPr lang="it-IT" sz="1600" b="1" dirty="0" err="1" smtClean="0"/>
              <a:t>Escritura</a:t>
            </a:r>
            <a:r>
              <a:rPr lang="it-IT" sz="1600" b="1" dirty="0" smtClean="0"/>
              <a:t> divina G E I U T4 R2 G2]</a:t>
            </a:r>
            <a:r>
              <a:rPr lang="it-IT" sz="1600" dirty="0" smtClean="0"/>
              <a:t>  e. santa D  e. (divina</a:t>
            </a:r>
            <a:r>
              <a:rPr lang="it-IT" sz="1600" i="1" dirty="0" smtClean="0"/>
              <a:t> </a:t>
            </a:r>
            <a:r>
              <a:rPr lang="it-IT" sz="1600" i="1" dirty="0" err="1" smtClean="0"/>
              <a:t>om</a:t>
            </a:r>
            <a:r>
              <a:rPr lang="it-IT" sz="1600" i="1" dirty="0" smtClean="0"/>
              <a:t>.</a:t>
            </a:r>
            <a:r>
              <a:rPr lang="it-IT" sz="1600" dirty="0" smtClean="0"/>
              <a:t>) </a:t>
            </a:r>
            <a:r>
              <a:rPr lang="es-ES" sz="1600" dirty="0" smtClean="0"/>
              <a:t>N1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que G E I T4 N1]</a:t>
            </a:r>
            <a:r>
              <a:rPr lang="es-ES" sz="1600" dirty="0" smtClean="0"/>
              <a:t>  de U R2 G2  con D 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 smtClean="0"/>
          </a:p>
          <a:p>
            <a:r>
              <a:rPr lang="es-ES" sz="1600" b="1" dirty="0" smtClean="0"/>
              <a:t>atreveré G E I U T4 D R2 G2]</a:t>
            </a:r>
            <a:r>
              <a:rPr lang="es-ES" sz="1600" dirty="0" smtClean="0"/>
              <a:t>  atrebo N1  (</a:t>
            </a:r>
            <a:r>
              <a:rPr lang="es-ES" sz="1600" i="1" dirty="0" smtClean="0"/>
              <a:t>om. </a:t>
            </a:r>
            <a:r>
              <a:rPr lang="es-ES" sz="1600" dirty="0" smtClean="0"/>
              <a:t>N4 L2)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10955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51520" y="116632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Stemma codicum de Paola Elia</a:t>
            </a:r>
            <a:endParaRPr lang="it-IT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6738" y="1195388"/>
            <a:ext cx="10277476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94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3648" y="15353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  <a:latin typeface="Georgia" panose="02040502050405020303" pitchFamily="18" charset="0"/>
              </a:rPr>
              <a:t>Texto crítico (Paola Elia)</a:t>
            </a:r>
          </a:p>
          <a:p>
            <a:r>
              <a:rPr lang="es-ES" dirty="0" smtClean="0">
                <a:latin typeface="Georgia" panose="02040502050405020303" pitchFamily="18" charset="0"/>
              </a:rPr>
              <a:t>[...] </a:t>
            </a:r>
            <a:r>
              <a:rPr lang="es-ES" dirty="0">
                <a:latin typeface="Georgia" panose="02040502050405020303" pitchFamily="18" charset="0"/>
              </a:rPr>
              <a:t>me he animado, sabiendo cierto que de mi cosecha nada que haga al caso diré en nada, cuánto más en cosas tan subidas y sustanciales. Por eso, no será mío sino lo malo y errado que en ello hubiere; y por eso, lo sujeto todo a mejor parecer y al juicio de nuestra madre la Iglesia católica romana, con cuya regla nadie yerra. Y con este presupuesto, arrimándome a la Escritura divina, y como se lleve entendido que todo lo que se dijere es tanto menos de lo que allí hay, como lo es lo pintado que lo vivo, me atreveré a decir lo que supiere</a:t>
            </a:r>
            <a:r>
              <a:rPr lang="es-ES" dirty="0" smtClean="0">
                <a:latin typeface="Georgia" panose="02040502050405020303" pitchFamily="18" charset="0"/>
              </a:rPr>
              <a:t>.</a:t>
            </a:r>
            <a:endParaRPr lang="it-IT" dirty="0">
              <a:latin typeface="Georgia" panose="02040502050405020303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99592" y="2333974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Georgia" panose="02040502050405020303" pitchFamily="18" charset="0"/>
              </a:rPr>
              <a:t>nada que haga al caso diré ]  ni dire cosa que haga al caso (</a:t>
            </a:r>
            <a:r>
              <a:rPr lang="es-ES" i="1" dirty="0">
                <a:latin typeface="Georgia" panose="02040502050405020303" pitchFamily="18" charset="0"/>
              </a:rPr>
              <a:t>inv</a:t>
            </a:r>
            <a:r>
              <a:rPr lang="es-ES" dirty="0">
                <a:latin typeface="Georgia" panose="02040502050405020303" pitchFamily="18" charset="0"/>
              </a:rPr>
              <a:t>.) G2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tan subidas y sustanciales ]  tan substanciales, y subidas (</a:t>
            </a:r>
            <a:r>
              <a:rPr lang="es-ES" i="1" dirty="0">
                <a:latin typeface="Georgia" panose="02040502050405020303" pitchFamily="18" charset="0"/>
              </a:rPr>
              <a:t>inv</a:t>
            </a:r>
            <a:r>
              <a:rPr lang="es-ES" dirty="0">
                <a:latin typeface="Georgia" panose="02040502050405020303" pitchFamily="18" charset="0"/>
              </a:rPr>
              <a:t>.) (</a:t>
            </a:r>
            <a:r>
              <a:rPr lang="es-ES" i="1" dirty="0">
                <a:latin typeface="Georgia" panose="02040502050405020303" pitchFamily="18" charset="0"/>
              </a:rPr>
              <a:t>marg</a:t>
            </a:r>
            <a:r>
              <a:rPr lang="es-ES" dirty="0">
                <a:latin typeface="Georgia" panose="02040502050405020303" pitchFamily="18" charset="0"/>
              </a:rPr>
              <a:t>. &lt;2&gt; </a:t>
            </a:r>
            <a:r>
              <a:rPr lang="es-ES" i="1" dirty="0">
                <a:latin typeface="Georgia" panose="02040502050405020303" pitchFamily="18" charset="0"/>
              </a:rPr>
              <a:t>forse per segnalare l’inversione</a:t>
            </a:r>
            <a:r>
              <a:rPr lang="es-ES" dirty="0">
                <a:latin typeface="Georgia" panose="02040502050405020303" pitchFamily="18" charset="0"/>
              </a:rPr>
              <a:t>) N1 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Por eso ]  pero G2 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no ]  &lt;no&gt; D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será ]  ser&lt;a&gt; U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malo y ]  </a:t>
            </a:r>
            <a:r>
              <a:rPr lang="es-ES" i="1" dirty="0">
                <a:latin typeface="Georgia" panose="02040502050405020303" pitchFamily="18" charset="0"/>
              </a:rPr>
              <a:t>om. </a:t>
            </a:r>
            <a:r>
              <a:rPr lang="es-ES" dirty="0">
                <a:latin typeface="Georgia" panose="02040502050405020303" pitchFamily="18" charset="0"/>
              </a:rPr>
              <a:t>G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por eso  ]  para esto G2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todo a mejor ]  (todo</a:t>
            </a:r>
            <a:r>
              <a:rPr lang="es-ES" i="1" dirty="0">
                <a:latin typeface="Georgia" panose="02040502050405020303" pitchFamily="18" charset="0"/>
              </a:rPr>
              <a:t> om.</a:t>
            </a:r>
            <a:r>
              <a:rPr lang="es-ES" dirty="0">
                <a:latin typeface="Georgia" panose="02040502050405020303" pitchFamily="18" charset="0"/>
              </a:rPr>
              <a:t>) al m. U G2 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parecer ]  p. que el mio U 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de ]  en N1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con ]  en T4 D N1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it-IT" dirty="0" err="1">
                <a:latin typeface="Georgia" panose="02040502050405020303" pitchFamily="18" charset="0"/>
              </a:rPr>
              <a:t>arrimándome</a:t>
            </a:r>
            <a:r>
              <a:rPr lang="it-IT" dirty="0">
                <a:latin typeface="Georgia" panose="02040502050405020303" pitchFamily="18" charset="0"/>
              </a:rPr>
              <a:t> ]  </a:t>
            </a:r>
            <a:r>
              <a:rPr lang="it-IT" dirty="0" err="1">
                <a:latin typeface="Georgia" panose="02040502050405020303" pitchFamily="18" charset="0"/>
              </a:rPr>
              <a:t>arrimandose</a:t>
            </a:r>
            <a:r>
              <a:rPr lang="it-IT" dirty="0">
                <a:latin typeface="Georgia" panose="02040502050405020303" pitchFamily="18" charset="0"/>
              </a:rPr>
              <a:t> N1</a:t>
            </a:r>
          </a:p>
          <a:p>
            <a:r>
              <a:rPr lang="it-IT" dirty="0" err="1">
                <a:latin typeface="Georgia" panose="02040502050405020303" pitchFamily="18" charset="0"/>
              </a:rPr>
              <a:t>Escritura</a:t>
            </a:r>
            <a:r>
              <a:rPr lang="it-IT" dirty="0">
                <a:latin typeface="Georgia" panose="02040502050405020303" pitchFamily="18" charset="0"/>
              </a:rPr>
              <a:t> divina ]  e. santa D  e. (divina</a:t>
            </a:r>
            <a:r>
              <a:rPr lang="it-IT" i="1" dirty="0">
                <a:latin typeface="Georgia" panose="02040502050405020303" pitchFamily="18" charset="0"/>
              </a:rPr>
              <a:t> </a:t>
            </a:r>
            <a:r>
              <a:rPr lang="it-IT" i="1" dirty="0" err="1">
                <a:latin typeface="Georgia" panose="02040502050405020303" pitchFamily="18" charset="0"/>
              </a:rPr>
              <a:t>om</a:t>
            </a:r>
            <a:r>
              <a:rPr lang="it-IT" i="1" dirty="0">
                <a:latin typeface="Georgia" panose="02040502050405020303" pitchFamily="18" charset="0"/>
              </a:rPr>
              <a:t>.</a:t>
            </a:r>
            <a:r>
              <a:rPr lang="it-IT" dirty="0">
                <a:latin typeface="Georgia" panose="02040502050405020303" pitchFamily="18" charset="0"/>
              </a:rPr>
              <a:t>) </a:t>
            </a:r>
            <a:r>
              <a:rPr lang="es-ES" dirty="0">
                <a:latin typeface="Georgia" panose="02040502050405020303" pitchFamily="18" charset="0"/>
              </a:rPr>
              <a:t>N1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que ]  de U R2 G2  con D  </a:t>
            </a:r>
            <a:endParaRPr lang="it-IT" dirty="0">
              <a:latin typeface="Georgia" panose="02040502050405020303" pitchFamily="18" charset="0"/>
            </a:endParaRPr>
          </a:p>
          <a:p>
            <a:r>
              <a:rPr lang="es-ES" dirty="0">
                <a:latin typeface="Georgia" panose="02040502050405020303" pitchFamily="18" charset="0"/>
              </a:rPr>
              <a:t>atreveré ]  atrebo N1</a:t>
            </a:r>
            <a:endParaRPr lang="it-IT" dirty="0">
              <a:latin typeface="Georgia" panose="02040502050405020303" pitchFamily="18" charset="0"/>
            </a:endParaRPr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79512" y="2492896"/>
            <a:ext cx="558040" cy="4273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</a:t>
            </a:r>
          </a:p>
          <a:p>
            <a:pPr algn="ctr"/>
            <a:r>
              <a:rPr lang="es-ES" dirty="0" smtClean="0"/>
              <a:t>P</a:t>
            </a:r>
          </a:p>
          <a:p>
            <a:pPr algn="ctr"/>
            <a:r>
              <a:rPr lang="es-ES" dirty="0" smtClean="0"/>
              <a:t>A</a:t>
            </a:r>
          </a:p>
          <a:p>
            <a:pPr algn="ctr"/>
            <a:r>
              <a:rPr lang="es-ES" dirty="0" smtClean="0"/>
              <a:t>R</a:t>
            </a:r>
          </a:p>
          <a:p>
            <a:pPr algn="ctr"/>
            <a:r>
              <a:rPr lang="es-ES" dirty="0" smtClean="0"/>
              <a:t>A</a:t>
            </a:r>
          </a:p>
          <a:p>
            <a:pPr algn="ctr"/>
            <a:r>
              <a:rPr lang="es-ES" dirty="0" smtClean="0"/>
              <a:t>T</a:t>
            </a:r>
          </a:p>
          <a:p>
            <a:pPr algn="ctr"/>
            <a:r>
              <a:rPr lang="es-ES" dirty="0" smtClean="0"/>
              <a:t>O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C</a:t>
            </a:r>
          </a:p>
          <a:p>
            <a:pPr algn="ctr"/>
            <a:r>
              <a:rPr lang="es-ES" dirty="0" smtClean="0"/>
              <a:t>R</a:t>
            </a:r>
          </a:p>
          <a:p>
            <a:pPr algn="ctr"/>
            <a:r>
              <a:rPr lang="es-ES" dirty="0" smtClean="0"/>
              <a:t>Í</a:t>
            </a:r>
          </a:p>
          <a:p>
            <a:pPr algn="ctr"/>
            <a:r>
              <a:rPr lang="es-ES" dirty="0" smtClean="0"/>
              <a:t>T</a:t>
            </a:r>
          </a:p>
          <a:p>
            <a:pPr algn="ctr"/>
            <a:r>
              <a:rPr lang="es-ES" dirty="0" smtClean="0"/>
              <a:t>I</a:t>
            </a:r>
          </a:p>
          <a:p>
            <a:pPr algn="ctr"/>
            <a:r>
              <a:rPr lang="es-ES" dirty="0" smtClean="0"/>
              <a:t>C</a:t>
            </a:r>
          </a:p>
          <a:p>
            <a:pPr algn="ctr"/>
            <a:r>
              <a:rPr lang="es-ES" dirty="0" smtClean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415204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926</Words>
  <Application>Microsoft Office PowerPoint</Application>
  <PresentationFormat>Presentazione su schermo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Ejercicio Llama, Prólogo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Ejercicio Llama, Prólogo</dc:title>
  <dc:creator>Paolo</dc:creator>
  <cp:lastModifiedBy>Paolo</cp:lastModifiedBy>
  <cp:revision>8</cp:revision>
  <dcterms:created xsi:type="dcterms:W3CDTF">2015-03-11T08:19:14Z</dcterms:created>
  <dcterms:modified xsi:type="dcterms:W3CDTF">2015-03-11T08:55:29Z</dcterms:modified>
</cp:coreProperties>
</file>