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694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347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02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11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9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967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52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82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16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74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86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E6FD-F361-40E8-8CDC-320A97FA414C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28F6-15CE-472D-A285-B825864445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41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9615" y="311669"/>
            <a:ext cx="9848045" cy="6078828"/>
          </a:xfrm>
        </p:spPr>
        <p:txBody>
          <a:bodyPr/>
          <a:lstStyle/>
          <a:p>
            <a:r>
              <a:rPr lang="it-IT" b="1" dirty="0" smtClean="0"/>
              <a:t>1960-1970</a:t>
            </a:r>
          </a:p>
          <a:p>
            <a:r>
              <a:rPr lang="it-IT" b="1" dirty="0" smtClean="0"/>
              <a:t>Nuova Sociologia Urbana</a:t>
            </a:r>
          </a:p>
          <a:p>
            <a:r>
              <a:rPr lang="it-IT" b="1" dirty="0" smtClean="0"/>
              <a:t>Scuola della Politica Economica Urbana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Critica al determinismo della Scuola di Chicago, la crescita urbana non è il risultato di un processo naturale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Rimando alle teorie di </a:t>
            </a:r>
            <a:r>
              <a:rPr lang="it-IT" b="1" dirty="0" err="1" smtClean="0"/>
              <a:t>Marx</a:t>
            </a:r>
            <a:r>
              <a:rPr lang="it-IT" b="1" dirty="0" smtClean="0"/>
              <a:t> e di Weber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Ruolo del potere politico ed economico nelle scelte di sviluppo urbano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Concetto di città come «</a:t>
            </a:r>
            <a:r>
              <a:rPr lang="it-IT" b="1" dirty="0" err="1" smtClean="0"/>
              <a:t>growth</a:t>
            </a:r>
            <a:r>
              <a:rPr lang="it-IT" b="1" dirty="0" smtClean="0"/>
              <a:t> machine» (macchina di crescita/sviluppo)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La società urbana è il teatro del conflitto di classe e dell’accumulazione capitalistica</a:t>
            </a:r>
          </a:p>
          <a:p>
            <a:pPr marL="342900" indent="-342900" algn="l">
              <a:buFontTx/>
              <a:buChar char="-"/>
            </a:pPr>
            <a:r>
              <a:rPr lang="it-IT" b="1" dirty="0" smtClean="0"/>
              <a:t>La città diventa il secondo circuito del capitale (investimento e profitto fondato sullo sviluppo immobiliare)</a:t>
            </a:r>
          </a:p>
          <a:p>
            <a:pPr marL="342900" indent="-342900" algn="l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0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54110" y="360608"/>
            <a:ext cx="10515600" cy="56462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Henri Lefebvre: Diritto alla città e distinzione tra valore d’uso e valore di scambio nello spazio pubblico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David Harvey: Gli investitori immobiliari creano le condizioni di segregazione delle minoranze e in particolare degli afro-americani</a:t>
            </a:r>
          </a:p>
          <a:p>
            <a:pPr marL="0" indent="0">
              <a:buNone/>
            </a:pPr>
            <a:r>
              <a:rPr lang="it-IT" b="1" dirty="0" smtClean="0"/>
              <a:t>Non esiste riguardo la città l’idea del libero mercato perché chi detiene il potere decide dove, come e quanto investire creando disuguaglianza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Manuel </a:t>
            </a:r>
            <a:r>
              <a:rPr lang="it-IT" b="1" dirty="0" err="1" smtClean="0"/>
              <a:t>Castells</a:t>
            </a:r>
            <a:r>
              <a:rPr lang="it-IT" b="1" dirty="0" smtClean="0"/>
              <a:t>: le forme spaziali della città sono determinate a forze esterne al controllo delle persone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 smtClean="0"/>
              <a:t>Le città sono il prodotto delle forze capitalistiche e quindi sono influenzate da e sono parte di un sistema politico-economico globale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94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1079" y="901521"/>
            <a:ext cx="10515600" cy="4811804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Il post-modernismo e la Scuola di Los Angeles (1980)</a:t>
            </a:r>
          </a:p>
          <a:p>
            <a:pPr>
              <a:buFontTx/>
              <a:buChar char="-"/>
            </a:pPr>
            <a:r>
              <a:rPr lang="it-IT" b="1" dirty="0" smtClean="0"/>
              <a:t>Post-moderna: condizione in cui la città muta la sua struttura da industriale (produzione) a servizi e consumo</a:t>
            </a:r>
          </a:p>
          <a:p>
            <a:pPr>
              <a:buFontTx/>
              <a:buChar char="-"/>
            </a:pPr>
            <a:r>
              <a:rPr lang="it-IT" b="1" dirty="0" smtClean="0"/>
              <a:t>Los Angeles come paradigma della città post-moderna, «la città di quarzo» (Mike Davis)</a:t>
            </a:r>
          </a:p>
          <a:p>
            <a:pPr>
              <a:buFontTx/>
              <a:buChar char="-"/>
            </a:pPr>
            <a:r>
              <a:rPr lang="it-IT" b="1" dirty="0" smtClean="0"/>
              <a:t>Frammentazione della città (vedi lo </a:t>
            </a:r>
            <a:r>
              <a:rPr lang="it-IT" b="1" dirty="0" err="1" smtClean="0"/>
              <a:t>sprawl</a:t>
            </a:r>
            <a:r>
              <a:rPr lang="it-IT" b="1" dirty="0" smtClean="0"/>
              <a:t> urbano) e assenza di una centralità riconosciuta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48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251</Words>
  <Application>Microsoft Office PowerPoint</Application>
  <PresentationFormat>Personalizzato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alfredo</cp:lastModifiedBy>
  <cp:revision>8</cp:revision>
  <dcterms:created xsi:type="dcterms:W3CDTF">2016-03-30T08:24:36Z</dcterms:created>
  <dcterms:modified xsi:type="dcterms:W3CDTF">2017-05-05T14:28:38Z</dcterms:modified>
</cp:coreProperties>
</file>