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6" r:id="rId19"/>
    <p:sldId id="267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3521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513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62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534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962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41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644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0311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022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6494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29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E3CCE-1AC4-46B3-875B-BC32FB9A713E}" type="datetimeFigureOut">
              <a:rPr lang="it-IT" smtClean="0"/>
              <a:t>05/05/2017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1A3AD-7F0E-4FEE-8040-BD049DF46B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6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3031" y="579548"/>
            <a:ext cx="1080537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Rapporto UN-Habitat: </a:t>
            </a:r>
            <a:r>
              <a:rPr lang="it-IT" sz="2400" i="1" dirty="0" smtClean="0"/>
              <a:t>The Challenge of </a:t>
            </a:r>
            <a:r>
              <a:rPr lang="it-IT" sz="2400" i="1" dirty="0" err="1" smtClean="0"/>
              <a:t>Slums</a:t>
            </a:r>
            <a:r>
              <a:rPr lang="it-IT" sz="2400" i="1" dirty="0" smtClean="0"/>
              <a:t> </a:t>
            </a:r>
            <a:r>
              <a:rPr lang="it-IT" sz="2400" dirty="0" smtClean="0"/>
              <a:t>del 2003</a:t>
            </a:r>
          </a:p>
          <a:p>
            <a:endParaRPr lang="it-IT" sz="2400" dirty="0"/>
          </a:p>
          <a:p>
            <a:r>
              <a:rPr lang="it-IT" sz="2400" dirty="0" smtClean="0"/>
              <a:t>Caratteri dello slum: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sovraffollamento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 strutture abitative fatiscenti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a</a:t>
            </a:r>
            <a:r>
              <a:rPr lang="it-IT" sz="2400" dirty="0" smtClean="0"/>
              <a:t>ccesso inadeguato ai servizi igienici e all’acqua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s</a:t>
            </a:r>
            <a:r>
              <a:rPr lang="it-IT" sz="2400" dirty="0" smtClean="0"/>
              <a:t>carsa sicurezza del possesso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r>
              <a:rPr lang="it-IT" sz="2400" dirty="0" smtClean="0"/>
              <a:t>In molti casi gli slum si sovrappongono (sono vicino) alle discariche di rifiuti (discarica umana, gli scarti della società)</a:t>
            </a:r>
          </a:p>
          <a:p>
            <a:endParaRPr lang="it-IT" sz="2400" dirty="0"/>
          </a:p>
          <a:p>
            <a:r>
              <a:rPr lang="it-IT" sz="2400" dirty="0" smtClean="0"/>
              <a:t>«Anziché punto focale di crescita e benessere, le città sono diventate una discarica per una popolazione in surplus che lavora nel settore informale, non protetti e con paghe basse» </a:t>
            </a:r>
            <a:endParaRPr lang="it-IT" sz="2400" dirty="0"/>
          </a:p>
        </p:txBody>
      </p:sp>
      <p:pic>
        <p:nvPicPr>
          <p:cNvPr id="7170" name="Picture 2" descr="http://www.area-arch.it/wp-content/uploads/sites/6/2015/06/immagine-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868" y="-128787"/>
            <a:ext cx="3213502" cy="354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43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0" y="489397"/>
            <a:ext cx="9916731" cy="576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17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limesonline.com/wp-content/uploads/2009/06/adv_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7" y="244698"/>
            <a:ext cx="10766737" cy="650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016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aesaggididecrescita.files.wordpress.com/2011/12/un_habit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76" y="412125"/>
            <a:ext cx="10779616" cy="595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224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s.treccani.it/enc/media/share/images/orig/system/galleries/Atlante_Geopolitico_2015/geo_2015_00079_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980" y="553792"/>
            <a:ext cx="8538693" cy="542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468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img.over-blog-kiwi.com/1/18/39/56/20140920/ob_f1915a_is5pmzge9zm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10" y="360609"/>
            <a:ext cx="10496282" cy="602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37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tiziano.caviglia.name/images/urbanizzazione-mondia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85" y="90151"/>
            <a:ext cx="10483401" cy="647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503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urbanocreativonews.it/wp-content/uploads/2014/07/citt%C3%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16" y="618186"/>
            <a:ext cx="9723548" cy="557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77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639698\Desktop\6a01310f54565d970c017d4182cdb7970c-800w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620688"/>
            <a:ext cx="734481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68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53037" y="965915"/>
            <a:ext cx="933718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Come si produce uno slum nel sud del pianeta?</a:t>
            </a:r>
          </a:p>
          <a:p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Urbanizzazione incontrollata dalle zone rurali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Agricoltura intensiva ad alta intensità di capitale provoca l’espulsione di contadini impoveriti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Programmi di aggiustamento strutturale e funzione del debito sovrano (azione degli organismi transnazionali come la Banca Mondiale)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Privatizzazione dei servizi sociali e sanitari, mancanza di una struttura di welfare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Industrializzazione riproduce meccanismi di povertà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Crescita dell’economia informale, illegale e di sopravvivenza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Processi di </a:t>
            </a:r>
            <a:r>
              <a:rPr lang="it-IT" sz="2400" dirty="0" err="1" smtClean="0"/>
              <a:t>gentrification</a:t>
            </a:r>
            <a:r>
              <a:rPr lang="it-IT" sz="2400" dirty="0" smtClean="0"/>
              <a:t> ed espulsione dei gruppi vulnerabili verso aree periferiche degradate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285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30310" y="1081825"/>
            <a:ext cx="940157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La crescita urbana nel futuro si trasformerà in una planetaria Slum City?</a:t>
            </a:r>
          </a:p>
          <a:p>
            <a:endParaRPr lang="it-IT" sz="2400" dirty="0"/>
          </a:p>
          <a:p>
            <a:r>
              <a:rPr lang="it-IT" sz="2400" dirty="0" smtClean="0"/>
              <a:t>Insostenibilità delle megalopoli contemporanee </a:t>
            </a:r>
          </a:p>
          <a:p>
            <a:endParaRPr lang="it-IT" sz="2400" dirty="0"/>
          </a:p>
          <a:p>
            <a:r>
              <a:rPr lang="it-IT" sz="2400" dirty="0" smtClean="0"/>
              <a:t>Aumento dei rischi ambientali con la conseguenza di continui mutamenti degli assetti urbanistici della povertà e della marginalità</a:t>
            </a:r>
          </a:p>
          <a:p>
            <a:endParaRPr lang="it-IT" sz="2400" dirty="0"/>
          </a:p>
          <a:p>
            <a:r>
              <a:rPr lang="it-IT" sz="2400" dirty="0" smtClean="0"/>
              <a:t>Politiche urbane e governo delle megalopoli (e degli slum) non in grado di determinare processi positivi nella riduzione delle disuguaglianze e della segregazione socio-spaziale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691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352282" y="1094703"/>
            <a:ext cx="85129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Il termine </a:t>
            </a:r>
            <a:r>
              <a:rPr lang="it-IT" sz="2400" b="1" u="sng" dirty="0" smtClean="0"/>
              <a:t>slum</a:t>
            </a:r>
            <a:r>
              <a:rPr lang="it-IT" sz="2400" dirty="0" smtClean="0"/>
              <a:t> viene utilizzato per la prima volta nel 1812 e indicava nel gergo della malavita sinonimo di «racket» o «traffico criminale» </a:t>
            </a:r>
          </a:p>
          <a:p>
            <a:endParaRPr lang="it-IT" sz="2400" dirty="0" smtClean="0"/>
          </a:p>
          <a:p>
            <a:r>
              <a:rPr lang="it-IT" sz="2400" dirty="0" smtClean="0"/>
              <a:t>Prima ricerca scientifica sugli slum negli Stati Uniti nel 1894 (</a:t>
            </a:r>
            <a:r>
              <a:rPr lang="it-IT" sz="2400" i="1" dirty="0" smtClean="0"/>
              <a:t>The Slum of the Great </a:t>
            </a:r>
            <a:r>
              <a:rPr lang="it-IT" sz="2400" i="1" dirty="0" err="1" smtClean="0"/>
              <a:t>Cities</a:t>
            </a:r>
            <a:r>
              <a:rPr lang="it-IT" sz="2400" dirty="0" smtClean="0"/>
              <a:t>) li definisce come un’area di sporche strade secondarie, soprattutto quando abitata da una popolazione sordida e criminale»</a:t>
            </a:r>
          </a:p>
          <a:p>
            <a:endParaRPr lang="it-IT" sz="2400" dirty="0"/>
          </a:p>
          <a:p>
            <a:r>
              <a:rPr lang="it-IT" sz="2400" dirty="0" smtClean="0"/>
              <a:t>Slum diviene metafora e realtà del degrado morale e civile della città a cui si accompagna il degrado dell’abitare (mancanza di servizi igienici, sovraffollamento, sporcizia, malattie)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714614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-cdn.tripadvisor.com/media/photo-s/03/38/bb/08/islamic-cai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04" y="939285"/>
            <a:ext cx="9311426" cy="530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417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29300" cy="38862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299" y="1661376"/>
            <a:ext cx="6238205" cy="500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92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15" y="94981"/>
            <a:ext cx="5905500" cy="38862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1081825"/>
            <a:ext cx="5802738" cy="526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38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38150"/>
            <a:ext cx="114300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45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06" y="515155"/>
            <a:ext cx="9028089" cy="566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63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639698\Desktop\file_foto_corso\slum\6brazil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764704"/>
            <a:ext cx="8352928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77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639698\Documents\dati chiavetta\Nuova cartella (2)\villa-miseria1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6" y="95003"/>
            <a:ext cx="5419641" cy="437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57" y="1602260"/>
            <a:ext cx="6542468" cy="483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651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326</Words>
  <Application>Microsoft Office PowerPoint</Application>
  <PresentationFormat>Personalizzato</PresentationFormat>
  <Paragraphs>33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USER</dc:creator>
  <cp:lastModifiedBy>alfredo</cp:lastModifiedBy>
  <cp:revision>4</cp:revision>
  <dcterms:created xsi:type="dcterms:W3CDTF">2016-03-13T09:40:12Z</dcterms:created>
  <dcterms:modified xsi:type="dcterms:W3CDTF">2017-05-05T14:27:11Z</dcterms:modified>
</cp:coreProperties>
</file>