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52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51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2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3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6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41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64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31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02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49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2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3CCE-1AC4-46B3-875B-BC32FB9A713E}" type="datetimeFigureOut">
              <a:rPr lang="it-IT" smtClean="0"/>
              <a:t>05/05/2017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A3AD-7F0E-4FEE-8040-BD049DF46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031" y="579548"/>
            <a:ext cx="108053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Rapporto UN-Habitat: </a:t>
            </a:r>
            <a:r>
              <a:rPr lang="it-IT" sz="2400" i="1" dirty="0" smtClean="0"/>
              <a:t>The Challenge of </a:t>
            </a:r>
            <a:r>
              <a:rPr lang="it-IT" sz="2400" i="1" dirty="0" err="1" smtClean="0"/>
              <a:t>Slums</a:t>
            </a:r>
            <a:r>
              <a:rPr lang="it-IT" sz="2400" i="1" dirty="0" smtClean="0"/>
              <a:t> </a:t>
            </a:r>
            <a:r>
              <a:rPr lang="it-IT" sz="2400" dirty="0" smtClean="0"/>
              <a:t>del 2003</a:t>
            </a:r>
          </a:p>
          <a:p>
            <a:endParaRPr lang="it-IT" sz="2400" dirty="0"/>
          </a:p>
          <a:p>
            <a:r>
              <a:rPr lang="it-IT" sz="2400" dirty="0" smtClean="0"/>
              <a:t>Caratteri dello slum: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sovraffollamento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 strutture abitative fatiscenti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</a:t>
            </a:r>
            <a:r>
              <a:rPr lang="it-IT" sz="2400" dirty="0" smtClean="0"/>
              <a:t>ccesso inadeguato ai servizi igienici e all’acqua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</a:t>
            </a:r>
            <a:r>
              <a:rPr lang="it-IT" sz="2400" dirty="0" smtClean="0"/>
              <a:t>carsa sicurezza del possesso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r>
              <a:rPr lang="it-IT" sz="2400" dirty="0" smtClean="0"/>
              <a:t>In molti casi gli slum si sovrappongono (sono vicino) alle discariche di rifiuti (discarica umana, gli scarti della società)</a:t>
            </a:r>
          </a:p>
          <a:p>
            <a:endParaRPr lang="it-IT" sz="2400" dirty="0"/>
          </a:p>
          <a:p>
            <a:r>
              <a:rPr lang="it-IT" sz="2400" dirty="0" smtClean="0"/>
              <a:t>«Anziché punto focale di crescita e benessere, le città sono diventate una discarica per una popolazione in surplus che lavora nel settore informale, non protetti e con paghe basse» </a:t>
            </a:r>
            <a:endParaRPr lang="it-IT" sz="2400" dirty="0"/>
          </a:p>
        </p:txBody>
      </p:sp>
      <p:pic>
        <p:nvPicPr>
          <p:cNvPr id="7170" name="Picture 2" descr="http://www.area-arch.it/wp-content/uploads/sites/6/2015/06/immagin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68" y="-128787"/>
            <a:ext cx="3213502" cy="35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489397"/>
            <a:ext cx="9916731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mesonline.com/wp-content/uploads/2009/06/adv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244698"/>
            <a:ext cx="10766737" cy="65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1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aesaggididecrescita.files.wordpress.com/2011/12/un_habi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6" y="412125"/>
            <a:ext cx="10779616" cy="59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2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treccani.it/enc/media/share/images/orig/system/galleries/Atlante_Geopolitico_2015/geo_2015_00079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553792"/>
            <a:ext cx="8538693" cy="54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6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.over-blog-kiwi.com/1/18/39/56/20140920/ob_f1915a_is5pmzge9z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360609"/>
            <a:ext cx="10496282" cy="60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iziano.caviglia.name/images/urbanizzazione-mondi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90151"/>
            <a:ext cx="10483401" cy="64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0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rbanocreativonews.it/wp-content/uploads/2014/07/citt%C3%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6" y="618186"/>
            <a:ext cx="9723548" cy="5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639698\Desktop\6a01310f54565d970c017d4182cdb7970c-800w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620688"/>
            <a:ext cx="734481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3037" y="965915"/>
            <a:ext cx="93371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Come si produce uno slum nel sud del pianeta?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Urbanizzazione incontrollata dalle zone rurali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Agricoltura intensiva ad alta intensità di capitale provoca l’espulsione di contadini impoveriti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Programmi di aggiustamento strutturale e funzione del debito sovrano (azione degli organismi transnazionali come la Banca Mondiale)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Privatizzazione dei servizi sociali e sanitari, mancanza di una struttura di welfare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Industrializzazione riproduce meccanismi di povertà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Crescita dell’economia informale, illegale e di sopravvivenza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Processi di </a:t>
            </a:r>
            <a:r>
              <a:rPr lang="it-IT" sz="2400" dirty="0" err="1" smtClean="0"/>
              <a:t>gentrification</a:t>
            </a:r>
            <a:r>
              <a:rPr lang="it-IT" sz="2400" dirty="0" smtClean="0"/>
              <a:t> ed espulsione dei gruppi vulnerabili verso aree periferiche degradate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28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0310" y="1081825"/>
            <a:ext cx="94015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crescita urbana nel futuro si trasformerà in una planetaria Slum City?</a:t>
            </a:r>
          </a:p>
          <a:p>
            <a:endParaRPr lang="it-IT" sz="2400" dirty="0"/>
          </a:p>
          <a:p>
            <a:r>
              <a:rPr lang="it-IT" sz="2400" dirty="0" smtClean="0"/>
              <a:t>Insostenibilità delle megalopoli contemporanee </a:t>
            </a:r>
          </a:p>
          <a:p>
            <a:endParaRPr lang="it-IT" sz="2400" dirty="0"/>
          </a:p>
          <a:p>
            <a:r>
              <a:rPr lang="it-IT" sz="2400" dirty="0" smtClean="0"/>
              <a:t>Aumento dei rischi ambientali con la conseguenza di continui mutamenti degli assetti urbanistici della povertà e della marginalità</a:t>
            </a:r>
          </a:p>
          <a:p>
            <a:endParaRPr lang="it-IT" sz="2400" dirty="0"/>
          </a:p>
          <a:p>
            <a:r>
              <a:rPr lang="it-IT" sz="2400" dirty="0" smtClean="0"/>
              <a:t>Politiche urbane e governo delle megalopoli (e degli slum) non in grado di determinare processi positivi nella riduzione delle disuguaglianze e della segregazione socio-spaziale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9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52282" y="1094703"/>
            <a:ext cx="85129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termine </a:t>
            </a:r>
            <a:r>
              <a:rPr lang="it-IT" sz="2400" b="1" u="sng" dirty="0" smtClean="0"/>
              <a:t>slum</a:t>
            </a:r>
            <a:r>
              <a:rPr lang="it-IT" sz="2400" dirty="0" smtClean="0"/>
              <a:t> viene utilizzato per la prima volta nel 1812 e indicava nel gergo della malavita sinonimo di «racket» o «traffico criminale» </a:t>
            </a:r>
          </a:p>
          <a:p>
            <a:endParaRPr lang="it-IT" sz="2400" dirty="0" smtClean="0"/>
          </a:p>
          <a:p>
            <a:r>
              <a:rPr lang="it-IT" sz="2400" dirty="0" smtClean="0"/>
              <a:t>Prima ricerca scientifica sugli slum negli Stati Uniti nel 1894 (</a:t>
            </a:r>
            <a:r>
              <a:rPr lang="it-IT" sz="2400" i="1" dirty="0" smtClean="0"/>
              <a:t>The Slum of the Great </a:t>
            </a:r>
            <a:r>
              <a:rPr lang="it-IT" sz="2400" i="1" dirty="0" err="1" smtClean="0"/>
              <a:t>Cities</a:t>
            </a:r>
            <a:r>
              <a:rPr lang="it-IT" sz="2400" dirty="0" smtClean="0"/>
              <a:t>) li definisce come un’area di sporche strade secondarie, soprattutto quando abitata da una popolazione sordida e criminale»</a:t>
            </a:r>
          </a:p>
          <a:p>
            <a:endParaRPr lang="it-IT" sz="2400" dirty="0"/>
          </a:p>
          <a:p>
            <a:r>
              <a:rPr lang="it-IT" sz="2400" dirty="0" smtClean="0"/>
              <a:t>Slum diviene metafora e realtà del degrado morale e civile della città a cui si accompagna il degrado dell’abitare (mancanza di servizi igienici, sovraffollamento, sporcizia, malattie)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1461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dn.tripadvisor.com/media/photo-s/03/38/bb/08/islamic-ca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939285"/>
            <a:ext cx="9311426" cy="53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9300" cy="3886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661376"/>
            <a:ext cx="6238205" cy="50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9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5" y="94981"/>
            <a:ext cx="5905500" cy="3886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93" y="1081825"/>
            <a:ext cx="5802738" cy="52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515155"/>
            <a:ext cx="9028089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639698\Desktop\file_foto_corso\slum\6brazil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764704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639698\Documents\dati chiavetta\Nuova cartella (2)\villa-miseria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" y="95003"/>
            <a:ext cx="5419641" cy="43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7" y="1602260"/>
            <a:ext cx="6542468" cy="48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65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326</Words>
  <Application>Microsoft Office PowerPoint</Application>
  <PresentationFormat>Personalizzato</PresentationFormat>
  <Paragraphs>33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alfredo</cp:lastModifiedBy>
  <cp:revision>4</cp:revision>
  <dcterms:created xsi:type="dcterms:W3CDTF">2016-03-13T09:40:12Z</dcterms:created>
  <dcterms:modified xsi:type="dcterms:W3CDTF">2017-05-05T14:27:11Z</dcterms:modified>
</cp:coreProperties>
</file>