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sldIdLst>
    <p:sldId id="283" r:id="rId9"/>
    <p:sldId id="284" r:id="rId10"/>
    <p:sldId id="285" r:id="rId11"/>
    <p:sldId id="289" r:id="rId12"/>
    <p:sldId id="280" r:id="rId13"/>
    <p:sldId id="281" r:id="rId14"/>
    <p:sldId id="257" r:id="rId15"/>
    <p:sldId id="258" r:id="rId16"/>
    <p:sldId id="259" r:id="rId17"/>
    <p:sldId id="273" r:id="rId18"/>
    <p:sldId id="260" r:id="rId19"/>
    <p:sldId id="261" r:id="rId20"/>
    <p:sldId id="262" r:id="rId21"/>
    <p:sldId id="291" r:id="rId22"/>
    <p:sldId id="263" r:id="rId23"/>
    <p:sldId id="264" r:id="rId24"/>
    <p:sldId id="288" r:id="rId25"/>
    <p:sldId id="265" r:id="rId26"/>
    <p:sldId id="266" r:id="rId27"/>
    <p:sldId id="267" r:id="rId28"/>
    <p:sldId id="276" r:id="rId29"/>
    <p:sldId id="278" r:id="rId30"/>
    <p:sldId id="268" r:id="rId31"/>
    <p:sldId id="271" r:id="rId32"/>
    <p:sldId id="286" r:id="rId33"/>
    <p:sldId id="275" r:id="rId34"/>
    <p:sldId id="279" r:id="rId35"/>
    <p:sldId id="287" r:id="rId36"/>
    <p:sldId id="282" r:id="rId37"/>
    <p:sldId id="290" r:id="rId3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8733F-A6C4-4303-977D-014EEBF50615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FBD790-447B-48A4-ACE2-E74829096999}">
      <dgm:prSet phldrT="[Testo]"/>
      <dgm:spPr/>
      <dgm:t>
        <a:bodyPr/>
        <a:lstStyle/>
        <a:p>
          <a:r>
            <a:rPr lang="en-GB" dirty="0" smtClean="0"/>
            <a:t>SPAZIO</a:t>
          </a:r>
          <a:endParaRPr lang="en-GB" dirty="0"/>
        </a:p>
      </dgm:t>
    </dgm:pt>
    <dgm:pt modelId="{32599FB4-2959-41B7-949F-B1319FBAF295}" type="parTrans" cxnId="{B2D001B4-01EE-47E5-9BDC-DFBF081202AF}">
      <dgm:prSet/>
      <dgm:spPr/>
      <dgm:t>
        <a:bodyPr/>
        <a:lstStyle/>
        <a:p>
          <a:endParaRPr lang="en-GB"/>
        </a:p>
      </dgm:t>
    </dgm:pt>
    <dgm:pt modelId="{561CFB34-7D77-4FAF-8E8D-E51D229320D3}" type="sibTrans" cxnId="{B2D001B4-01EE-47E5-9BDC-DFBF081202AF}">
      <dgm:prSet/>
      <dgm:spPr/>
      <dgm:t>
        <a:bodyPr/>
        <a:lstStyle/>
        <a:p>
          <a:endParaRPr lang="en-GB"/>
        </a:p>
      </dgm:t>
    </dgm:pt>
    <dgm:pt modelId="{D69CE69A-EE72-4E04-A7CA-09CDA6706140}">
      <dgm:prSet phldrT="[Testo]"/>
      <dgm:spPr/>
      <dgm:t>
        <a:bodyPr/>
        <a:lstStyle/>
        <a:p>
          <a:r>
            <a:rPr lang="en-GB" dirty="0" smtClean="0"/>
            <a:t>LUOGO</a:t>
          </a:r>
          <a:endParaRPr lang="en-GB" dirty="0"/>
        </a:p>
      </dgm:t>
    </dgm:pt>
    <dgm:pt modelId="{03A12122-96E4-4C2A-837C-3D8DF972868F}" type="parTrans" cxnId="{190F03DB-1475-4E5D-B3B6-B00659EC4646}">
      <dgm:prSet/>
      <dgm:spPr/>
      <dgm:t>
        <a:bodyPr/>
        <a:lstStyle/>
        <a:p>
          <a:endParaRPr lang="en-GB"/>
        </a:p>
      </dgm:t>
    </dgm:pt>
    <dgm:pt modelId="{6D6F998B-8478-4572-B30A-78EE1C7BADAB}" type="sibTrans" cxnId="{190F03DB-1475-4E5D-B3B6-B00659EC4646}">
      <dgm:prSet/>
      <dgm:spPr/>
      <dgm:t>
        <a:bodyPr/>
        <a:lstStyle/>
        <a:p>
          <a:endParaRPr lang="en-GB"/>
        </a:p>
      </dgm:t>
    </dgm:pt>
    <dgm:pt modelId="{30037126-4EB3-4455-A8F5-07E770A324A8}">
      <dgm:prSet phldrT="[Testo]"/>
      <dgm:spPr/>
      <dgm:t>
        <a:bodyPr/>
        <a:lstStyle/>
        <a:p>
          <a:r>
            <a:rPr lang="en-GB" dirty="0" smtClean="0"/>
            <a:t>PAESAGGIO</a:t>
          </a:r>
          <a:endParaRPr lang="en-GB" dirty="0"/>
        </a:p>
      </dgm:t>
    </dgm:pt>
    <dgm:pt modelId="{25BA518C-4DD3-45E3-BF78-4D5E4C596989}" type="parTrans" cxnId="{1F7F90EE-199D-4FA7-BD2A-C68E34B42841}">
      <dgm:prSet/>
      <dgm:spPr/>
      <dgm:t>
        <a:bodyPr/>
        <a:lstStyle/>
        <a:p>
          <a:endParaRPr lang="en-GB"/>
        </a:p>
      </dgm:t>
    </dgm:pt>
    <dgm:pt modelId="{6276CBBF-44C1-4DEA-A9ED-C15D0F1F1E65}" type="sibTrans" cxnId="{1F7F90EE-199D-4FA7-BD2A-C68E34B42841}">
      <dgm:prSet/>
      <dgm:spPr/>
      <dgm:t>
        <a:bodyPr/>
        <a:lstStyle/>
        <a:p>
          <a:endParaRPr lang="en-GB"/>
        </a:p>
      </dgm:t>
    </dgm:pt>
    <dgm:pt modelId="{16C4C0C0-D966-4018-AABA-C2BD15AA0A01}">
      <dgm:prSet phldrT="[Testo]"/>
      <dgm:spPr/>
      <dgm:t>
        <a:bodyPr/>
        <a:lstStyle/>
        <a:p>
          <a:r>
            <a:rPr lang="en-GB" dirty="0" smtClean="0"/>
            <a:t>TERRITORIO</a:t>
          </a:r>
          <a:endParaRPr lang="en-GB" dirty="0"/>
        </a:p>
      </dgm:t>
    </dgm:pt>
    <dgm:pt modelId="{A4167551-4BAE-41B4-AF40-E3B37961EAF4}" type="parTrans" cxnId="{FE164B94-6C29-449E-8A50-F57E7299BC1F}">
      <dgm:prSet/>
      <dgm:spPr/>
      <dgm:t>
        <a:bodyPr/>
        <a:lstStyle/>
        <a:p>
          <a:endParaRPr lang="en-GB"/>
        </a:p>
      </dgm:t>
    </dgm:pt>
    <dgm:pt modelId="{67FE71CF-81DC-48E0-8870-555DF8F2C937}" type="sibTrans" cxnId="{FE164B94-6C29-449E-8A50-F57E7299BC1F}">
      <dgm:prSet/>
      <dgm:spPr/>
      <dgm:t>
        <a:bodyPr/>
        <a:lstStyle/>
        <a:p>
          <a:endParaRPr lang="en-GB"/>
        </a:p>
      </dgm:t>
    </dgm:pt>
    <dgm:pt modelId="{F221EAAC-0329-4A84-BDF8-8C66C2896A86}">
      <dgm:prSet phldrT="[Testo]"/>
      <dgm:spPr/>
      <dgm:t>
        <a:bodyPr/>
        <a:lstStyle/>
        <a:p>
          <a:r>
            <a:rPr lang="en-GB" dirty="0" smtClean="0"/>
            <a:t>AMBIENTE</a:t>
          </a:r>
          <a:endParaRPr lang="en-GB" dirty="0"/>
        </a:p>
      </dgm:t>
    </dgm:pt>
    <dgm:pt modelId="{B2AD6768-BB2F-424B-A0C3-3CB8557A89EA}" type="parTrans" cxnId="{7A51074A-37DE-49F0-A0C3-B40DB9BE6B0B}">
      <dgm:prSet/>
      <dgm:spPr/>
      <dgm:t>
        <a:bodyPr/>
        <a:lstStyle/>
        <a:p>
          <a:endParaRPr lang="en-GB"/>
        </a:p>
      </dgm:t>
    </dgm:pt>
    <dgm:pt modelId="{F2BBF201-F2BC-4DBF-A3C5-2E7C050C5E45}" type="sibTrans" cxnId="{7A51074A-37DE-49F0-A0C3-B40DB9BE6B0B}">
      <dgm:prSet/>
      <dgm:spPr/>
      <dgm:t>
        <a:bodyPr/>
        <a:lstStyle/>
        <a:p>
          <a:endParaRPr lang="en-GB"/>
        </a:p>
      </dgm:t>
    </dgm:pt>
    <dgm:pt modelId="{7E4BA14B-C9C2-48E4-88BD-4923E735A827}" type="pres">
      <dgm:prSet presAssocID="{F548733F-A6C4-4303-977D-014EEBF50615}" presName="cycle" presStyleCnt="0">
        <dgm:presLayoutVars>
          <dgm:dir/>
          <dgm:resizeHandles val="exact"/>
        </dgm:presLayoutVars>
      </dgm:prSet>
      <dgm:spPr/>
    </dgm:pt>
    <dgm:pt modelId="{A9002BE3-67EB-4B47-86A1-312138880E88}" type="pres">
      <dgm:prSet presAssocID="{D6FBD790-447B-48A4-ACE2-E74829096999}" presName="node" presStyleLbl="node1" presStyleIdx="0" presStyleCnt="5">
        <dgm:presLayoutVars>
          <dgm:bulletEnabled val="1"/>
        </dgm:presLayoutVars>
      </dgm:prSet>
      <dgm:spPr/>
    </dgm:pt>
    <dgm:pt modelId="{6B787340-8049-4FDA-836B-EE10A8851A40}" type="pres">
      <dgm:prSet presAssocID="{D6FBD790-447B-48A4-ACE2-E74829096999}" presName="spNode" presStyleCnt="0"/>
      <dgm:spPr/>
    </dgm:pt>
    <dgm:pt modelId="{DEB332AE-801F-4AFE-8B29-F2621F97F717}" type="pres">
      <dgm:prSet presAssocID="{561CFB34-7D77-4FAF-8E8D-E51D229320D3}" presName="sibTrans" presStyleLbl="sibTrans1D1" presStyleIdx="0" presStyleCnt="5"/>
      <dgm:spPr/>
    </dgm:pt>
    <dgm:pt modelId="{BE433199-7B06-4AD7-B1AF-0A60795D9050}" type="pres">
      <dgm:prSet presAssocID="{D69CE69A-EE72-4E04-A7CA-09CDA6706140}" presName="node" presStyleLbl="node1" presStyleIdx="1" presStyleCnt="5">
        <dgm:presLayoutVars>
          <dgm:bulletEnabled val="1"/>
        </dgm:presLayoutVars>
      </dgm:prSet>
      <dgm:spPr/>
    </dgm:pt>
    <dgm:pt modelId="{99ADC353-C3C8-4215-80B3-947761ABBE93}" type="pres">
      <dgm:prSet presAssocID="{D69CE69A-EE72-4E04-A7CA-09CDA6706140}" presName="spNode" presStyleCnt="0"/>
      <dgm:spPr/>
    </dgm:pt>
    <dgm:pt modelId="{4912525E-94D9-4B90-AE09-F0A916A06362}" type="pres">
      <dgm:prSet presAssocID="{6D6F998B-8478-4572-B30A-78EE1C7BADAB}" presName="sibTrans" presStyleLbl="sibTrans1D1" presStyleIdx="1" presStyleCnt="5"/>
      <dgm:spPr/>
    </dgm:pt>
    <dgm:pt modelId="{FB022314-2E8D-4176-A27C-8E7E3FC381BE}" type="pres">
      <dgm:prSet presAssocID="{30037126-4EB3-4455-A8F5-07E770A324A8}" presName="node" presStyleLbl="node1" presStyleIdx="2" presStyleCnt="5">
        <dgm:presLayoutVars>
          <dgm:bulletEnabled val="1"/>
        </dgm:presLayoutVars>
      </dgm:prSet>
      <dgm:spPr/>
    </dgm:pt>
    <dgm:pt modelId="{3874C356-7B42-427E-8839-9630D58985F8}" type="pres">
      <dgm:prSet presAssocID="{30037126-4EB3-4455-A8F5-07E770A324A8}" presName="spNode" presStyleCnt="0"/>
      <dgm:spPr/>
    </dgm:pt>
    <dgm:pt modelId="{6D3DFEBE-AD35-4211-9411-326B07AFF39B}" type="pres">
      <dgm:prSet presAssocID="{6276CBBF-44C1-4DEA-A9ED-C15D0F1F1E65}" presName="sibTrans" presStyleLbl="sibTrans1D1" presStyleIdx="2" presStyleCnt="5"/>
      <dgm:spPr/>
    </dgm:pt>
    <dgm:pt modelId="{EADB54ED-2AAD-405D-AB0B-E9AEFFB7B49E}" type="pres">
      <dgm:prSet presAssocID="{16C4C0C0-D966-4018-AABA-C2BD15AA0A01}" presName="node" presStyleLbl="node1" presStyleIdx="3" presStyleCnt="5">
        <dgm:presLayoutVars>
          <dgm:bulletEnabled val="1"/>
        </dgm:presLayoutVars>
      </dgm:prSet>
      <dgm:spPr/>
    </dgm:pt>
    <dgm:pt modelId="{4486C6F4-27F0-4CD0-969A-7B98751EF556}" type="pres">
      <dgm:prSet presAssocID="{16C4C0C0-D966-4018-AABA-C2BD15AA0A01}" presName="spNode" presStyleCnt="0"/>
      <dgm:spPr/>
    </dgm:pt>
    <dgm:pt modelId="{62149B0F-2FDA-4A2C-BDB3-0ABCFE0A1CC6}" type="pres">
      <dgm:prSet presAssocID="{67FE71CF-81DC-48E0-8870-555DF8F2C937}" presName="sibTrans" presStyleLbl="sibTrans1D1" presStyleIdx="3" presStyleCnt="5"/>
      <dgm:spPr/>
    </dgm:pt>
    <dgm:pt modelId="{43204514-5A9A-4EB3-8148-2EFFA972924E}" type="pres">
      <dgm:prSet presAssocID="{F221EAAC-0329-4A84-BDF8-8C66C2896A8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6A423B-5F79-4C72-8152-B05F6CF451BA}" type="pres">
      <dgm:prSet presAssocID="{F221EAAC-0329-4A84-BDF8-8C66C2896A86}" presName="spNode" presStyleCnt="0"/>
      <dgm:spPr/>
    </dgm:pt>
    <dgm:pt modelId="{A8364509-07F3-4C47-A917-D5D4A53B0629}" type="pres">
      <dgm:prSet presAssocID="{F2BBF201-F2BC-4DBF-A3C5-2E7C050C5E45}" presName="sibTrans" presStyleLbl="sibTrans1D1" presStyleIdx="4" presStyleCnt="5"/>
      <dgm:spPr/>
    </dgm:pt>
  </dgm:ptLst>
  <dgm:cxnLst>
    <dgm:cxn modelId="{DCC6FD41-8AB6-4F45-9EFD-68F1750C3EA0}" type="presOf" srcId="{6D6F998B-8478-4572-B30A-78EE1C7BADAB}" destId="{4912525E-94D9-4B90-AE09-F0A916A06362}" srcOrd="0" destOrd="0" presId="urn:microsoft.com/office/officeart/2005/8/layout/cycle6"/>
    <dgm:cxn modelId="{7A51074A-37DE-49F0-A0C3-B40DB9BE6B0B}" srcId="{F548733F-A6C4-4303-977D-014EEBF50615}" destId="{F221EAAC-0329-4A84-BDF8-8C66C2896A86}" srcOrd="4" destOrd="0" parTransId="{B2AD6768-BB2F-424B-A0C3-3CB8557A89EA}" sibTransId="{F2BBF201-F2BC-4DBF-A3C5-2E7C050C5E45}"/>
    <dgm:cxn modelId="{02472270-00CE-4638-874B-FAD993931336}" type="presOf" srcId="{D69CE69A-EE72-4E04-A7CA-09CDA6706140}" destId="{BE433199-7B06-4AD7-B1AF-0A60795D9050}" srcOrd="0" destOrd="0" presId="urn:microsoft.com/office/officeart/2005/8/layout/cycle6"/>
    <dgm:cxn modelId="{C5D625F8-ADB3-4A3B-9455-EC55302A7B09}" type="presOf" srcId="{F2BBF201-F2BC-4DBF-A3C5-2E7C050C5E45}" destId="{A8364509-07F3-4C47-A917-D5D4A53B0629}" srcOrd="0" destOrd="0" presId="urn:microsoft.com/office/officeart/2005/8/layout/cycle6"/>
    <dgm:cxn modelId="{B2D001B4-01EE-47E5-9BDC-DFBF081202AF}" srcId="{F548733F-A6C4-4303-977D-014EEBF50615}" destId="{D6FBD790-447B-48A4-ACE2-E74829096999}" srcOrd="0" destOrd="0" parTransId="{32599FB4-2959-41B7-949F-B1319FBAF295}" sibTransId="{561CFB34-7D77-4FAF-8E8D-E51D229320D3}"/>
    <dgm:cxn modelId="{60D7FB7D-8FC9-47AB-90CB-9F49A343A334}" type="presOf" srcId="{6276CBBF-44C1-4DEA-A9ED-C15D0F1F1E65}" destId="{6D3DFEBE-AD35-4211-9411-326B07AFF39B}" srcOrd="0" destOrd="0" presId="urn:microsoft.com/office/officeart/2005/8/layout/cycle6"/>
    <dgm:cxn modelId="{EFE45419-8B27-4111-B42F-5CC1A00DA7EB}" type="presOf" srcId="{30037126-4EB3-4455-A8F5-07E770A324A8}" destId="{FB022314-2E8D-4176-A27C-8E7E3FC381BE}" srcOrd="0" destOrd="0" presId="urn:microsoft.com/office/officeart/2005/8/layout/cycle6"/>
    <dgm:cxn modelId="{DB3F0ED5-A997-4116-9A6D-7D3EC350A0FB}" type="presOf" srcId="{16C4C0C0-D966-4018-AABA-C2BD15AA0A01}" destId="{EADB54ED-2AAD-405D-AB0B-E9AEFFB7B49E}" srcOrd="0" destOrd="0" presId="urn:microsoft.com/office/officeart/2005/8/layout/cycle6"/>
    <dgm:cxn modelId="{6E8C4C96-766A-443D-A5B3-0E31F0900E71}" type="presOf" srcId="{561CFB34-7D77-4FAF-8E8D-E51D229320D3}" destId="{DEB332AE-801F-4AFE-8B29-F2621F97F717}" srcOrd="0" destOrd="0" presId="urn:microsoft.com/office/officeart/2005/8/layout/cycle6"/>
    <dgm:cxn modelId="{190F03DB-1475-4E5D-B3B6-B00659EC4646}" srcId="{F548733F-A6C4-4303-977D-014EEBF50615}" destId="{D69CE69A-EE72-4E04-A7CA-09CDA6706140}" srcOrd="1" destOrd="0" parTransId="{03A12122-96E4-4C2A-837C-3D8DF972868F}" sibTransId="{6D6F998B-8478-4572-B30A-78EE1C7BADAB}"/>
    <dgm:cxn modelId="{365E77C4-1F01-4291-9F4E-651D9BE5CF05}" type="presOf" srcId="{F221EAAC-0329-4A84-BDF8-8C66C2896A86}" destId="{43204514-5A9A-4EB3-8148-2EFFA972924E}" srcOrd="0" destOrd="0" presId="urn:microsoft.com/office/officeart/2005/8/layout/cycle6"/>
    <dgm:cxn modelId="{FE164B94-6C29-449E-8A50-F57E7299BC1F}" srcId="{F548733F-A6C4-4303-977D-014EEBF50615}" destId="{16C4C0C0-D966-4018-AABA-C2BD15AA0A01}" srcOrd="3" destOrd="0" parTransId="{A4167551-4BAE-41B4-AF40-E3B37961EAF4}" sibTransId="{67FE71CF-81DC-48E0-8870-555DF8F2C937}"/>
    <dgm:cxn modelId="{E33B5B4B-41F8-4BBA-A3A3-7456B1E9ABD3}" type="presOf" srcId="{F548733F-A6C4-4303-977D-014EEBF50615}" destId="{7E4BA14B-C9C2-48E4-88BD-4923E735A827}" srcOrd="0" destOrd="0" presId="urn:microsoft.com/office/officeart/2005/8/layout/cycle6"/>
    <dgm:cxn modelId="{1F7F90EE-199D-4FA7-BD2A-C68E34B42841}" srcId="{F548733F-A6C4-4303-977D-014EEBF50615}" destId="{30037126-4EB3-4455-A8F5-07E770A324A8}" srcOrd="2" destOrd="0" parTransId="{25BA518C-4DD3-45E3-BF78-4D5E4C596989}" sibTransId="{6276CBBF-44C1-4DEA-A9ED-C15D0F1F1E65}"/>
    <dgm:cxn modelId="{088A1949-83D3-4E31-BFAF-BE8605A642F2}" type="presOf" srcId="{67FE71CF-81DC-48E0-8870-555DF8F2C937}" destId="{62149B0F-2FDA-4A2C-BDB3-0ABCFE0A1CC6}" srcOrd="0" destOrd="0" presId="urn:microsoft.com/office/officeart/2005/8/layout/cycle6"/>
    <dgm:cxn modelId="{00A4CD8C-4D81-4AAC-8FF9-28DE772AF7D5}" type="presOf" srcId="{D6FBD790-447B-48A4-ACE2-E74829096999}" destId="{A9002BE3-67EB-4B47-86A1-312138880E88}" srcOrd="0" destOrd="0" presId="urn:microsoft.com/office/officeart/2005/8/layout/cycle6"/>
    <dgm:cxn modelId="{E07E072C-CCE2-4DD6-957E-A6D0352632A2}" type="presParOf" srcId="{7E4BA14B-C9C2-48E4-88BD-4923E735A827}" destId="{A9002BE3-67EB-4B47-86A1-312138880E88}" srcOrd="0" destOrd="0" presId="urn:microsoft.com/office/officeart/2005/8/layout/cycle6"/>
    <dgm:cxn modelId="{70D370B5-EE4C-43DE-BFF4-DB192358429A}" type="presParOf" srcId="{7E4BA14B-C9C2-48E4-88BD-4923E735A827}" destId="{6B787340-8049-4FDA-836B-EE10A8851A40}" srcOrd="1" destOrd="0" presId="urn:microsoft.com/office/officeart/2005/8/layout/cycle6"/>
    <dgm:cxn modelId="{56802E67-3077-4A0D-A64A-63A6EECED734}" type="presParOf" srcId="{7E4BA14B-C9C2-48E4-88BD-4923E735A827}" destId="{DEB332AE-801F-4AFE-8B29-F2621F97F717}" srcOrd="2" destOrd="0" presId="urn:microsoft.com/office/officeart/2005/8/layout/cycle6"/>
    <dgm:cxn modelId="{63E9025A-83FA-4075-87EF-B9C3FDA2C457}" type="presParOf" srcId="{7E4BA14B-C9C2-48E4-88BD-4923E735A827}" destId="{BE433199-7B06-4AD7-B1AF-0A60795D9050}" srcOrd="3" destOrd="0" presId="urn:microsoft.com/office/officeart/2005/8/layout/cycle6"/>
    <dgm:cxn modelId="{3B99C3A7-37B1-4E88-BF15-E1DCF16FBC94}" type="presParOf" srcId="{7E4BA14B-C9C2-48E4-88BD-4923E735A827}" destId="{99ADC353-C3C8-4215-80B3-947761ABBE93}" srcOrd="4" destOrd="0" presId="urn:microsoft.com/office/officeart/2005/8/layout/cycle6"/>
    <dgm:cxn modelId="{C49EDD90-95C1-480C-B6ED-BD81F7E68F4B}" type="presParOf" srcId="{7E4BA14B-C9C2-48E4-88BD-4923E735A827}" destId="{4912525E-94D9-4B90-AE09-F0A916A06362}" srcOrd="5" destOrd="0" presId="urn:microsoft.com/office/officeart/2005/8/layout/cycle6"/>
    <dgm:cxn modelId="{23D6E110-AB8F-4603-98FE-1657927BDD39}" type="presParOf" srcId="{7E4BA14B-C9C2-48E4-88BD-4923E735A827}" destId="{FB022314-2E8D-4176-A27C-8E7E3FC381BE}" srcOrd="6" destOrd="0" presId="urn:microsoft.com/office/officeart/2005/8/layout/cycle6"/>
    <dgm:cxn modelId="{32386EC0-F07C-4BB0-93F2-3625A9A4797A}" type="presParOf" srcId="{7E4BA14B-C9C2-48E4-88BD-4923E735A827}" destId="{3874C356-7B42-427E-8839-9630D58985F8}" srcOrd="7" destOrd="0" presId="urn:microsoft.com/office/officeart/2005/8/layout/cycle6"/>
    <dgm:cxn modelId="{C2FDA35F-09FB-4397-94DA-0F4B16F9E860}" type="presParOf" srcId="{7E4BA14B-C9C2-48E4-88BD-4923E735A827}" destId="{6D3DFEBE-AD35-4211-9411-326B07AFF39B}" srcOrd="8" destOrd="0" presId="urn:microsoft.com/office/officeart/2005/8/layout/cycle6"/>
    <dgm:cxn modelId="{AF513F0D-F98B-4C20-A094-03628DA432A4}" type="presParOf" srcId="{7E4BA14B-C9C2-48E4-88BD-4923E735A827}" destId="{EADB54ED-2AAD-405D-AB0B-E9AEFFB7B49E}" srcOrd="9" destOrd="0" presId="urn:microsoft.com/office/officeart/2005/8/layout/cycle6"/>
    <dgm:cxn modelId="{6F445996-F750-423E-BAAA-878BB810C2A4}" type="presParOf" srcId="{7E4BA14B-C9C2-48E4-88BD-4923E735A827}" destId="{4486C6F4-27F0-4CD0-969A-7B98751EF556}" srcOrd="10" destOrd="0" presId="urn:microsoft.com/office/officeart/2005/8/layout/cycle6"/>
    <dgm:cxn modelId="{1F32F9BC-AEFF-47EA-AFA3-36468E4A44DB}" type="presParOf" srcId="{7E4BA14B-C9C2-48E4-88BD-4923E735A827}" destId="{62149B0F-2FDA-4A2C-BDB3-0ABCFE0A1CC6}" srcOrd="11" destOrd="0" presId="urn:microsoft.com/office/officeart/2005/8/layout/cycle6"/>
    <dgm:cxn modelId="{8B846A4D-9E45-4591-A2C2-544EEACF7B92}" type="presParOf" srcId="{7E4BA14B-C9C2-48E4-88BD-4923E735A827}" destId="{43204514-5A9A-4EB3-8148-2EFFA972924E}" srcOrd="12" destOrd="0" presId="urn:microsoft.com/office/officeart/2005/8/layout/cycle6"/>
    <dgm:cxn modelId="{F209810B-BC1D-4A84-800D-FE386C0A0168}" type="presParOf" srcId="{7E4BA14B-C9C2-48E4-88BD-4923E735A827}" destId="{B36A423B-5F79-4C72-8152-B05F6CF451BA}" srcOrd="13" destOrd="0" presId="urn:microsoft.com/office/officeart/2005/8/layout/cycle6"/>
    <dgm:cxn modelId="{185E7CAF-18C4-470E-ACAC-0759C4454347}" type="presParOf" srcId="{7E4BA14B-C9C2-48E4-88BD-4923E735A827}" destId="{A8364509-07F3-4C47-A917-D5D4A53B0629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02BE3-67EB-4B47-86A1-312138880E88}">
      <dsp:nvSpPr>
        <dsp:cNvPr id="0" name=""/>
        <dsp:cNvSpPr/>
      </dsp:nvSpPr>
      <dsp:spPr>
        <a:xfrm>
          <a:off x="3371403" y="736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SPAZIO</a:t>
          </a:r>
          <a:endParaRPr lang="en-GB" sz="1900" kern="1200" dirty="0"/>
        </a:p>
      </dsp:txBody>
      <dsp:txXfrm>
        <a:off x="3418579" y="47912"/>
        <a:ext cx="1392440" cy="872063"/>
      </dsp:txXfrm>
    </dsp:sp>
    <dsp:sp modelId="{DEB332AE-801F-4AFE-8B29-F2621F97F717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685052" y="153092"/>
              </a:moveTo>
              <a:arcTo wR="1931434" hR="1931434" stAng="17577964" swAng="196228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433199-7B06-4AD7-B1AF-0A60795D9050}">
      <dsp:nvSpPr>
        <dsp:cNvPr id="0" name=""/>
        <dsp:cNvSpPr/>
      </dsp:nvSpPr>
      <dsp:spPr>
        <a:xfrm>
          <a:off x="5208306" y="1335324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LUOGO</a:t>
          </a:r>
          <a:endParaRPr lang="en-GB" sz="1900" kern="1200" dirty="0"/>
        </a:p>
      </dsp:txBody>
      <dsp:txXfrm>
        <a:off x="5255482" y="1382500"/>
        <a:ext cx="1392440" cy="872063"/>
      </dsp:txXfrm>
    </dsp:sp>
    <dsp:sp modelId="{4912525E-94D9-4B90-AE09-F0A916A06362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860210" y="1830145"/>
              </a:moveTo>
              <a:arcTo wR="1931434" hR="1931434" stAng="21419634" swAng="21968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022314-2E8D-4176-A27C-8E7E3FC381BE}">
      <dsp:nvSpPr>
        <dsp:cNvPr id="0" name=""/>
        <dsp:cNvSpPr/>
      </dsp:nvSpPr>
      <dsp:spPr>
        <a:xfrm>
          <a:off x="4506671" y="3494733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PAESAGGIO</a:t>
          </a:r>
          <a:endParaRPr lang="en-GB" sz="1900" kern="1200" dirty="0"/>
        </a:p>
      </dsp:txBody>
      <dsp:txXfrm>
        <a:off x="4553847" y="3541909"/>
        <a:ext cx="1392440" cy="872063"/>
      </dsp:txXfrm>
    </dsp:sp>
    <dsp:sp modelId="{6D3DFEBE-AD35-4211-9411-326B07AFF39B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315628" y="3824271"/>
              </a:moveTo>
              <a:arcTo wR="1931434" hR="1931434" stAng="4711583" swAng="13768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B54ED-2AAD-405D-AB0B-E9AEFFB7B49E}">
      <dsp:nvSpPr>
        <dsp:cNvPr id="0" name=""/>
        <dsp:cNvSpPr/>
      </dsp:nvSpPr>
      <dsp:spPr>
        <a:xfrm>
          <a:off x="2236135" y="3494733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TERRITORIO</a:t>
          </a:r>
          <a:endParaRPr lang="en-GB" sz="1900" kern="1200" dirty="0"/>
        </a:p>
      </dsp:txBody>
      <dsp:txXfrm>
        <a:off x="2283311" y="3541909"/>
        <a:ext cx="1392440" cy="872063"/>
      </dsp:txXfrm>
    </dsp:sp>
    <dsp:sp modelId="{62149B0F-2FDA-4A2C-BDB3-0ABCFE0A1CC6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22859" y="3000510"/>
              </a:moveTo>
              <a:arcTo wR="1931434" hR="1931434" stAng="8783493" swAng="21968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204514-5A9A-4EB3-8148-2EFFA972924E}">
      <dsp:nvSpPr>
        <dsp:cNvPr id="0" name=""/>
        <dsp:cNvSpPr/>
      </dsp:nvSpPr>
      <dsp:spPr>
        <a:xfrm>
          <a:off x="1534500" y="1335324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AMBIENTE</a:t>
          </a:r>
          <a:endParaRPr lang="en-GB" sz="1900" kern="1200" dirty="0"/>
        </a:p>
      </dsp:txBody>
      <dsp:txXfrm>
        <a:off x="1581676" y="1382500"/>
        <a:ext cx="1392440" cy="872063"/>
      </dsp:txXfrm>
    </dsp:sp>
    <dsp:sp modelId="{A8364509-07F3-4C47-A917-D5D4A53B0629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36435" y="842205"/>
              </a:moveTo>
              <a:arcTo wR="1931434" hR="1931434" stAng="12859756" swAng="196228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3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60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05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86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0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65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39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67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53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84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6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01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49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6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07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93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61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75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892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89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66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8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2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09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94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60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7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49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65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80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697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88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166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43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42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172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97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43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A3B88-EC73-4F6C-BC57-00B73FD7223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506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DD1DE-5A61-4E5A-BFCF-1FE48A7E3C4B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35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7B44D-2B12-49B9-A683-D5223BB0053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53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5818F-604F-47B1-9D39-C28DBC21D8D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81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88616-79BB-4090-971D-52F48BCD1AAB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9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564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C1D9CA-1CD4-4BE2-94CD-7921C53B3311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0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279612-2473-4831-BE29-AC39B1722FC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2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4C9A25-396E-48CE-BB0A-44FB20DD9B2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60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413D7-0DF6-41E6-9548-C14B098CD20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50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A4D5A-07BA-4385-837F-8E26035FA78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585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1B342-A63E-4781-9074-8169A05964B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929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44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86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348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9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695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141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67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241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914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763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10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07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340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962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4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75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334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939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699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984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592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449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71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431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79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3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319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310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503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028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97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442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4104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562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755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58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8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3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7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6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6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531709-B16C-4F1C-AEBF-DE9B7C620500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4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2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1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3CEE-8BAB-42B1-AF6D-D8A836F2536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EA7F6-A47E-4E8B-B777-FC308ADBD6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0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639698\Nuova cartella (2)\scansione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0648"/>
            <a:ext cx="7772400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260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isultati immagini per utopia thomas m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9208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38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639698\Documents\dati chiavetta\file_foto_corso\Topolino1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4168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918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88913"/>
            <a:ext cx="7132637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104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enetianghet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632848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210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mappa caccia allo snark"/>
          <p:cNvSpPr>
            <a:spLocks noChangeAspect="1" noChangeArrowheads="1"/>
          </p:cNvSpPr>
          <p:nvPr/>
        </p:nvSpPr>
        <p:spPr bwMode="auto">
          <a:xfrm>
            <a:off x="155575" y="-2628900"/>
            <a:ext cx="329565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Risultati immagini per mappa caccia allo snark"/>
          <p:cNvSpPr>
            <a:spLocks noChangeAspect="1" noChangeArrowheads="1"/>
          </p:cNvSpPr>
          <p:nvPr/>
        </p:nvSpPr>
        <p:spPr bwMode="auto">
          <a:xfrm>
            <a:off x="307975" y="-2476500"/>
            <a:ext cx="329565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Risultati immagini per mappa caccia allo snark"/>
          <p:cNvSpPr>
            <a:spLocks noChangeAspect="1" noChangeArrowheads="1"/>
          </p:cNvSpPr>
          <p:nvPr/>
        </p:nvSpPr>
        <p:spPr bwMode="auto">
          <a:xfrm>
            <a:off x="460375" y="-2324100"/>
            <a:ext cx="329565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8" descr="Risultati immagini per mappa caccia allo snark"/>
          <p:cNvSpPr>
            <a:spLocks noChangeAspect="1" noChangeArrowheads="1"/>
          </p:cNvSpPr>
          <p:nvPr/>
        </p:nvSpPr>
        <p:spPr bwMode="auto">
          <a:xfrm>
            <a:off x="612775" y="-2171700"/>
            <a:ext cx="329565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54" name="Picture 10" descr="Risultati immagini per mappa caccia allo sn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4300"/>
            <a:ext cx="7056784" cy="662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057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p 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0713"/>
            <a:ext cx="7129462" cy="58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774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revor 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0350"/>
            <a:ext cx="7848600" cy="633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488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isultati immagini per mappe di londra Charles Boo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84887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141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639698\Desktop\file_foto_corso\slum\14chicago_black_ghet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2047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532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404665"/>
            <a:ext cx="604867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275856" y="6150456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prstClr val="black"/>
                </a:solidFill>
              </a:rPr>
              <a:t>Evita il ghetto con la nuova APP……</a:t>
            </a:r>
          </a:p>
        </p:txBody>
      </p:sp>
    </p:spTree>
    <p:extLst>
      <p:ext uri="{BB962C8B-B14F-4D97-AF65-F5344CB8AC3E}">
        <p14:creationId xmlns:p14="http://schemas.microsoft.com/office/powerpoint/2010/main" val="839494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639698\Nuova cartella (2)\scansione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6632"/>
            <a:ext cx="777240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893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416823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622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isultati immagini per mappe locali mil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92088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5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file_foto_corso\mappa_perico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8834"/>
            <a:ext cx="7992888" cy="588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528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file_foto_corso\mappa_perico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8834"/>
            <a:ext cx="7992888" cy="588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639698\Desktop\file_foto_corso\therealmaps_MIL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5238" y="-4124325"/>
            <a:ext cx="16010086" cy="1273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98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639698\Documents\Fujitsu_back\175134815-4576881a-a56d-4e80-a578-fbff5649f6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13690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966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mappe di londra Charles Bo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717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isultati immagini per mappe locali mil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8883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868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la deriva situazioni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1445"/>
            <a:ext cx="8064896" cy="580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812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mappe di londra Charles Bo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296275" cy="606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278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rash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644"/>
            <a:ext cx="9144000" cy="645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42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639698\Nuova cartella (2)\scansione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0648"/>
            <a:ext cx="7772400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12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289679"/>
            <a:ext cx="7272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Una città: pietra, cemento, asfalto. Gente </a:t>
            </a:r>
          </a:p>
          <a:p>
            <a:r>
              <a:rPr lang="it-IT" dirty="0"/>
              <a:t>sconosciuta, monumenti, istituzioni.</a:t>
            </a:r>
          </a:p>
          <a:p>
            <a:r>
              <a:rPr lang="it-IT" dirty="0"/>
              <a:t>Megalopoli. Città tentacolari. Arterie. Folla.</a:t>
            </a:r>
          </a:p>
          <a:p>
            <a:r>
              <a:rPr lang="it-IT" dirty="0"/>
              <a:t>Formicai?</a:t>
            </a:r>
          </a:p>
          <a:p>
            <a:r>
              <a:rPr lang="it-IT" dirty="0"/>
              <a:t>Cos’è il cuore di una città? E l’anima di una città? </a:t>
            </a:r>
          </a:p>
          <a:p>
            <a:r>
              <a:rPr lang="it-IT" dirty="0"/>
              <a:t>Perché si dice che una città è bella o che una città </a:t>
            </a:r>
          </a:p>
          <a:p>
            <a:r>
              <a:rPr lang="it-IT" dirty="0"/>
              <a:t>è brutta? Che cosa c’è di bello e cosa c’è di brutto </a:t>
            </a:r>
          </a:p>
          <a:p>
            <a:r>
              <a:rPr lang="it-IT" dirty="0"/>
              <a:t>in una città? Come si conosce una città? Come si </a:t>
            </a:r>
          </a:p>
          <a:p>
            <a:r>
              <a:rPr lang="it-IT" dirty="0"/>
              <a:t>conosce la propria città?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87624" y="4149080"/>
            <a:ext cx="72362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/>
              <a:t>La </a:t>
            </a:r>
            <a:r>
              <a:rPr lang="it-IT" dirty="0"/>
              <a:t>strada: cercare di descrivere la strada, di cosa è </a:t>
            </a:r>
          </a:p>
          <a:p>
            <a:pPr algn="r"/>
            <a:r>
              <a:rPr lang="it-IT" dirty="0"/>
              <a:t>fatta, a cosa serve. La gente nelle strade. Le </a:t>
            </a:r>
          </a:p>
          <a:p>
            <a:pPr algn="r"/>
            <a:r>
              <a:rPr lang="it-IT" dirty="0"/>
              <a:t>macchine. Che tipo di macchine? I palazzi: notare </a:t>
            </a:r>
          </a:p>
          <a:p>
            <a:pPr algn="r"/>
            <a:r>
              <a:rPr lang="it-IT" dirty="0"/>
              <a:t>che sono piuttosto confortevoli, piuttosto ricchi; </a:t>
            </a:r>
          </a:p>
          <a:p>
            <a:pPr algn="r"/>
            <a:r>
              <a:rPr lang="it-IT" dirty="0"/>
              <a:t>distinguere i palazzi d’abitazione dagli edifici </a:t>
            </a:r>
            <a:r>
              <a:rPr lang="it-IT" dirty="0" smtClean="0"/>
              <a:t>pubblici</a:t>
            </a:r>
            <a:r>
              <a:rPr lang="it-IT" dirty="0"/>
              <a:t>. </a:t>
            </a:r>
          </a:p>
          <a:p>
            <a:pPr algn="r"/>
            <a:r>
              <a:rPr lang="it-IT" dirty="0"/>
              <a:t>I negozi. Cosa si vende nei negozi? Non ci sono </a:t>
            </a:r>
          </a:p>
          <a:p>
            <a:pPr algn="r"/>
            <a:r>
              <a:rPr lang="it-IT" dirty="0"/>
              <a:t>negozi d’alimentari. Ah, si, c’è una panetteria. </a:t>
            </a:r>
          </a:p>
          <a:p>
            <a:pPr algn="r"/>
            <a:r>
              <a:rPr lang="it-IT" dirty="0"/>
              <a:t>Chiedersi dove la gente del quartiere fa la spesa.</a:t>
            </a:r>
          </a:p>
          <a:p>
            <a:pPr algn="r"/>
            <a:r>
              <a:rPr lang="it-IT" dirty="0"/>
              <a:t>I bar. Quanti bar ci sono?...</a:t>
            </a:r>
          </a:p>
        </p:txBody>
      </p:sp>
      <p:pic>
        <p:nvPicPr>
          <p:cNvPr id="5122" name="Picture 2" descr="Risultati immagini per george perec specie di spaz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78" y="116632"/>
            <a:ext cx="261006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42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isultati immagini per torre di bab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19268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273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7179092"/>
              </p:ext>
            </p:extLst>
          </p:nvPr>
        </p:nvGraphicFramePr>
        <p:xfrm>
          <a:off x="468313" y="98107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nettore 2 5"/>
          <p:cNvCxnSpPr/>
          <p:nvPr/>
        </p:nvCxnSpPr>
        <p:spPr>
          <a:xfrm flipV="1">
            <a:off x="3491880" y="1916832"/>
            <a:ext cx="792088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4932040" y="1916832"/>
            <a:ext cx="72008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5652120" y="3284984"/>
            <a:ext cx="504056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4644008" y="1916832"/>
            <a:ext cx="720080" cy="2592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 flipV="1">
            <a:off x="2987824" y="3284984"/>
            <a:ext cx="288032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3779912" y="1916832"/>
            <a:ext cx="720080" cy="2592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3491880" y="2924944"/>
            <a:ext cx="21602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3491880" y="3212976"/>
            <a:ext cx="1656184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4139952" y="4941168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V="1">
            <a:off x="3995936" y="3212976"/>
            <a:ext cx="1656184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915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SPAZIO, LUOGO </a:t>
            </a:r>
            <a:r>
              <a:rPr lang="en-GB" dirty="0" err="1" smtClean="0"/>
              <a:t>ecc</a:t>
            </a:r>
            <a:r>
              <a:rPr lang="en-GB" dirty="0" smtClean="0"/>
              <a:t>.:</a:t>
            </a:r>
          </a:p>
          <a:p>
            <a:pPr algn="ctr">
              <a:buFontTx/>
              <a:buChar char="-"/>
            </a:pPr>
            <a:r>
              <a:rPr lang="en-GB" dirty="0" err="1" smtClean="0"/>
              <a:t>Immaginato</a:t>
            </a:r>
            <a:endParaRPr lang="en-GB" dirty="0" smtClean="0"/>
          </a:p>
          <a:p>
            <a:pPr algn="ctr">
              <a:buFontTx/>
              <a:buChar char="-"/>
            </a:pPr>
            <a:r>
              <a:rPr lang="en-GB" dirty="0" err="1" smtClean="0"/>
              <a:t>Simbolico</a:t>
            </a:r>
            <a:endParaRPr lang="en-GB" dirty="0" smtClean="0"/>
          </a:p>
          <a:p>
            <a:pPr algn="ctr">
              <a:buFontTx/>
              <a:buChar char="-"/>
            </a:pPr>
            <a:r>
              <a:rPr lang="en-GB" dirty="0" err="1" smtClean="0"/>
              <a:t>Rappresentato</a:t>
            </a:r>
            <a:endParaRPr lang="en-GB" dirty="0" smtClean="0"/>
          </a:p>
          <a:p>
            <a:pPr algn="ctr">
              <a:buFontTx/>
              <a:buChar char="-"/>
            </a:pPr>
            <a:r>
              <a:rPr lang="en-GB" dirty="0" err="1" smtClean="0"/>
              <a:t>Disegnato</a:t>
            </a:r>
            <a:endParaRPr lang="en-GB" dirty="0" smtClean="0"/>
          </a:p>
          <a:p>
            <a:pPr algn="ctr">
              <a:buFontTx/>
              <a:buChar char="-"/>
            </a:pPr>
            <a:r>
              <a:rPr lang="en-GB" dirty="0" err="1" smtClean="0"/>
              <a:t>Costruito</a:t>
            </a:r>
            <a:r>
              <a:rPr lang="en-GB" dirty="0" smtClean="0"/>
              <a:t> </a:t>
            </a:r>
          </a:p>
          <a:p>
            <a:pPr algn="ctr">
              <a:buFontTx/>
              <a:buChar char="-"/>
            </a:pPr>
            <a:r>
              <a:rPr lang="en-GB" dirty="0" err="1" smtClean="0"/>
              <a:t>Definito</a:t>
            </a:r>
            <a:endParaRPr lang="en-GB" dirty="0" smtClean="0"/>
          </a:p>
          <a:p>
            <a:pPr algn="ctr">
              <a:buFontTx/>
              <a:buChar char="-"/>
            </a:pPr>
            <a:r>
              <a:rPr lang="en-GB" dirty="0" err="1" smtClean="0"/>
              <a:t>Soggettivo</a:t>
            </a:r>
            <a:endParaRPr lang="en-GB" dirty="0" smtClean="0"/>
          </a:p>
          <a:p>
            <a:pPr algn="ctr">
              <a:buFontTx/>
              <a:buChar char="-"/>
            </a:pPr>
            <a:r>
              <a:rPr lang="en-GB" dirty="0" err="1" smtClean="0"/>
              <a:t>Oggettivo</a:t>
            </a:r>
            <a:r>
              <a:rPr lang="en-GB" dirty="0" smtClean="0"/>
              <a:t> (?)</a:t>
            </a:r>
          </a:p>
          <a:p>
            <a:pPr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583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G:\file_foto_corso\Nuova-immagin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76358"/>
            <a:ext cx="7632848" cy="508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278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file_foto_corso\palmanova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27280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11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60648"/>
            <a:ext cx="8640961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968449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201</Words>
  <Application>Microsoft Office PowerPoint</Application>
  <PresentationFormat>Presentazione su schermo (4:3)</PresentationFormat>
  <Paragraphs>33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8</vt:i4>
      </vt:variant>
      <vt:variant>
        <vt:lpstr>Titoli diapositive</vt:lpstr>
      </vt:variant>
      <vt:variant>
        <vt:i4>30</vt:i4>
      </vt:variant>
    </vt:vector>
  </HeadingPairs>
  <TitlesOfParts>
    <vt:vector size="38" baseType="lpstr">
      <vt:lpstr>1_Tema di Office</vt:lpstr>
      <vt:lpstr>2_Tema di Office</vt:lpstr>
      <vt:lpstr>3_Tema di Office</vt:lpstr>
      <vt:lpstr>4_Tema di Office</vt:lpstr>
      <vt:lpstr>Struttura predefinita</vt:lpstr>
      <vt:lpstr>5_Tema di Office</vt:lpstr>
      <vt:lpstr>6_Tema di Office</vt:lpstr>
      <vt:lpstr>7_Tema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alfredo</dc:creator>
  <cp:lastModifiedBy>alfredo</cp:lastModifiedBy>
  <cp:revision>12</cp:revision>
  <dcterms:created xsi:type="dcterms:W3CDTF">2016-10-03T08:43:15Z</dcterms:created>
  <dcterms:modified xsi:type="dcterms:W3CDTF">2016-10-03T15:01:27Z</dcterms:modified>
</cp:coreProperties>
</file>