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0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6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497935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26146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Premiazione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migliori</a:t>
            </a:r>
            <a:r>
              <a:rPr lang="en-US" dirty="0" smtClean="0"/>
              <a:t> </a:t>
            </a:r>
            <a:r>
              <a:rPr lang="en-US" dirty="0" err="1" smtClean="0"/>
              <a:t>esercitazioni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Sociologia</a:t>
            </a:r>
            <a:r>
              <a:rPr lang="en-US" dirty="0" smtClean="0"/>
              <a:t> </a:t>
            </a:r>
            <a:r>
              <a:rPr lang="en-US" dirty="0" err="1" smtClean="0"/>
              <a:t>generale</a:t>
            </a:r>
            <a:r>
              <a:rPr lang="en-US" dirty="0" smtClean="0"/>
              <a:t> </a:t>
            </a:r>
            <a:r>
              <a:rPr lang="en-US" dirty="0" err="1" smtClean="0"/>
              <a:t>a.a</a:t>
            </a:r>
            <a:r>
              <a:rPr lang="en-US" dirty="0" smtClean="0"/>
              <a:t>. 2015-2016</a:t>
            </a:r>
          </a:p>
          <a:p>
            <a:r>
              <a:rPr lang="en-US" dirty="0" smtClean="0"/>
              <a:t>Album </a:t>
            </a:r>
            <a:r>
              <a:rPr lang="en-US" dirty="0" err="1" smtClean="0"/>
              <a:t>fotografico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xmlns:p14="http://schemas.microsoft.com/office/powerpoint/2010/main"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160111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 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2400" b="1" dirty="0" smtClean="0"/>
              <a:t>Migliore Esercitazione - Categoria “Problemi sociologici” </a:t>
            </a:r>
            <a:br>
              <a:rPr lang="it-IT" sz="2400" b="1" dirty="0" smtClean="0"/>
            </a:br>
            <a:r>
              <a:rPr lang="it-IT" sz="2400" b="1" dirty="0" smtClean="0"/>
              <a:t>Ricerca dal titolo: </a:t>
            </a:r>
            <a:r>
              <a:rPr lang="it-IT" sz="2400" b="1" i="1" dirty="0" smtClean="0"/>
              <a:t>« Gli Invisibili »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>Realizzata da:</a:t>
            </a:r>
            <a:br>
              <a:rPr lang="it-IT" sz="2400" b="1" dirty="0" smtClean="0"/>
            </a:br>
            <a:r>
              <a:rPr lang="it-IT" sz="2400" b="1" dirty="0" smtClean="0"/>
              <a:t>Sara Bo,  M. Lucrezia Costantino,  Sara Facchini,  Samantha </a:t>
            </a:r>
            <a:r>
              <a:rPr lang="it-IT" sz="2400" b="1" dirty="0" err="1" smtClean="0"/>
              <a:t>Lincetto</a:t>
            </a:r>
            <a:r>
              <a:rPr lang="it-IT" sz="2400" b="1" dirty="0" smtClean="0"/>
              <a:t> </a:t>
            </a:r>
            <a:br>
              <a:rPr lang="it-IT" sz="2400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b="1" dirty="0"/>
          </a:p>
        </p:txBody>
      </p:sp>
      <p:pic>
        <p:nvPicPr>
          <p:cNvPr id="13" name="Segnaposto contenuto 12" descr="IMGP0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8965" y="3276295"/>
            <a:ext cx="4040187" cy="3030140"/>
          </a:xfrm>
        </p:spPr>
      </p:pic>
      <p:pic>
        <p:nvPicPr>
          <p:cNvPr id="15" name="Segnaposto contenuto 14" descr="IMGP000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37088" y="3299064"/>
            <a:ext cx="4041775" cy="3031331"/>
          </a:xfrm>
        </p:spPr>
      </p:pic>
    </p:spTree>
  </p:cSld>
  <p:clrMapOvr>
    <a:masterClrMapping/>
  </p:clrMapOvr>
  <p:transition xmlns:p14="http://schemas.microsoft.com/office/powerpoint/2010/main" spd="med">
    <p:strips dir="ld"/>
    <p:sndAc>
      <p:stSnd>
        <p:snd r:embed="rId2" name="camera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411" y="1443835"/>
            <a:ext cx="8847739" cy="1679755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>Migliore Esercitazione - Categoria “Esperienze metodologiche” </a:t>
            </a:r>
            <a:br>
              <a:rPr lang="it-IT" sz="2400" b="1" dirty="0" smtClean="0"/>
            </a:br>
            <a:r>
              <a:rPr lang="it-IT" sz="2400" b="1" dirty="0" smtClean="0"/>
              <a:t>Ricerca dal titolo: </a:t>
            </a:r>
            <a:r>
              <a:rPr lang="it-IT" sz="2400" b="1" i="1" dirty="0" smtClean="0"/>
              <a:t>« Il progresso della società:individualista o altruista? »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>Realizzata da:</a:t>
            </a:r>
            <a:br>
              <a:rPr lang="it-IT" sz="2400" b="1" dirty="0" smtClean="0"/>
            </a:br>
            <a:r>
              <a:rPr lang="it-IT" sz="2400" b="1" dirty="0" smtClean="0"/>
              <a:t>Laura </a:t>
            </a:r>
            <a:r>
              <a:rPr lang="it-IT" sz="2400" b="1" dirty="0" err="1" smtClean="0"/>
              <a:t>Bacchiega</a:t>
            </a:r>
            <a:r>
              <a:rPr lang="it-IT" sz="2400" b="1" dirty="0" smtClean="0"/>
              <a:t>, Margherita </a:t>
            </a:r>
            <a:r>
              <a:rPr lang="it-IT" sz="2400" b="1" dirty="0" err="1" smtClean="0"/>
              <a:t>Colucci</a:t>
            </a:r>
            <a:r>
              <a:rPr lang="it-IT" sz="2400" b="1" dirty="0" smtClean="0"/>
              <a:t>, Rachele Pecorari, Giulia </a:t>
            </a:r>
            <a:r>
              <a:rPr lang="it-IT" sz="2400" b="1" dirty="0" err="1" smtClean="0"/>
              <a:t>Zanotto</a:t>
            </a:r>
            <a:r>
              <a:rPr lang="it-IT" sz="2400" b="1" dirty="0" smtClean="0"/>
              <a:t>  </a:t>
            </a:r>
            <a:br>
              <a:rPr lang="it-IT" sz="2400" b="1" dirty="0" smtClean="0"/>
            </a:br>
            <a:endParaRPr lang="it-IT" sz="2400" dirty="0"/>
          </a:p>
        </p:txBody>
      </p:sp>
      <p:pic>
        <p:nvPicPr>
          <p:cNvPr id="7" name="Segnaposto contenuto 6" descr="IMGP0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263" y="3298230"/>
            <a:ext cx="4040187" cy="3030140"/>
          </a:xfrm>
        </p:spPr>
      </p:pic>
      <p:pic>
        <p:nvPicPr>
          <p:cNvPr id="8" name="Segnaposto contenuto 7" descr="IMGP000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37088" y="3297634"/>
            <a:ext cx="4041775" cy="3031331"/>
          </a:xfrm>
        </p:spPr>
      </p:pic>
    </p:spTree>
  </p:cSld>
  <p:clrMapOvr>
    <a:masterClrMapping/>
  </p:clrMapOvr>
  <p:transition xmlns:p14="http://schemas.microsoft.com/office/powerpoint/2010/main" spd="med">
    <p:split orient="vert" dir="in"/>
    <p:sndAc>
      <p:stSnd>
        <p:snd r:embed="rId2" name="camera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8965" y="1675180"/>
            <a:ext cx="8229600" cy="1601115"/>
          </a:xfrm>
        </p:spPr>
        <p:txBody>
          <a:bodyPr>
            <a:noAutofit/>
          </a:bodyPr>
          <a:lstStyle/>
          <a:p>
            <a:r>
              <a:rPr lang="it-IT" sz="2200" b="1" dirty="0" smtClean="0"/>
              <a:t/>
            </a:r>
            <a:br>
              <a:rPr lang="it-IT" sz="2200" b="1" dirty="0" smtClean="0"/>
            </a:br>
            <a:r>
              <a:rPr lang="it-IT" sz="2200" b="1" dirty="0" smtClean="0"/>
              <a:t>Migliore Esercitazione - Categoria “Analisi rappresentazioni sociali” </a:t>
            </a:r>
            <a:br>
              <a:rPr lang="it-IT" sz="2200" b="1" dirty="0" smtClean="0"/>
            </a:br>
            <a:r>
              <a:rPr lang="it-IT" sz="2200" b="1" dirty="0" smtClean="0"/>
              <a:t>Ricerca dal titolo: </a:t>
            </a:r>
            <a:r>
              <a:rPr lang="it-IT" sz="2200" b="1" i="1" dirty="0" smtClean="0"/>
              <a:t>« Immigrazione: solo costi per l’Italia?»</a:t>
            </a:r>
            <a:r>
              <a:rPr lang="it-IT" sz="2200" b="1" dirty="0" smtClean="0"/>
              <a:t/>
            </a:r>
            <a:br>
              <a:rPr lang="it-IT" sz="2200" b="1" dirty="0" smtClean="0"/>
            </a:br>
            <a:r>
              <a:rPr lang="it-IT" sz="2200" b="1" dirty="0" smtClean="0"/>
              <a:t>Realizzata da:</a:t>
            </a:r>
            <a:br>
              <a:rPr lang="it-IT" sz="2200" b="1" dirty="0" smtClean="0"/>
            </a:br>
            <a:r>
              <a:rPr lang="it-IT" sz="2200" b="1" dirty="0" smtClean="0"/>
              <a:t>Michela Mosca,  Luana Campaci,  Margherita Giovannini,  Paola </a:t>
            </a:r>
            <a:r>
              <a:rPr lang="it-IT" sz="2200" b="1" dirty="0" err="1" smtClean="0"/>
              <a:t>Vendemiati</a:t>
            </a:r>
            <a:r>
              <a:rPr lang="it-IT" sz="2200" b="1" dirty="0" smtClean="0"/>
              <a:t> </a:t>
            </a:r>
            <a:br>
              <a:rPr lang="it-IT" sz="2200" b="1" dirty="0" smtClean="0"/>
            </a:br>
            <a:endParaRPr lang="it-IT" sz="2200" dirty="0"/>
          </a:p>
        </p:txBody>
      </p:sp>
      <p:pic>
        <p:nvPicPr>
          <p:cNvPr id="7" name="Segnaposto contenuto 6" descr="IMGP0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4848" y="3429000"/>
            <a:ext cx="4040187" cy="3030140"/>
          </a:xfrm>
        </p:spPr>
      </p:pic>
      <p:pic>
        <p:nvPicPr>
          <p:cNvPr id="8" name="Segnaposto contenuto 7" descr="IMGP000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30225" y="3429000"/>
            <a:ext cx="4041775" cy="3031331"/>
          </a:xfrm>
        </p:spPr>
      </p:pic>
    </p:spTree>
  </p:cSld>
  <p:clrMapOvr>
    <a:masterClrMapping/>
  </p:clrMapOvr>
  <p:transition xmlns:p14="http://schemas.microsoft.com/office/powerpoint/2010/main" spd="med">
    <p:dissolve/>
    <p:sndAc>
      <p:stSnd>
        <p:snd r:embed="rId2" name="camera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8965" y="1596539"/>
            <a:ext cx="8229600" cy="1374345"/>
          </a:xfrm>
        </p:spPr>
        <p:txBody>
          <a:bodyPr>
            <a:noAutofit/>
          </a:bodyPr>
          <a:lstStyle/>
          <a:p>
            <a:r>
              <a:rPr lang="it-IT" sz="2200" b="1" dirty="0" smtClean="0"/>
              <a:t>Migliore Esercitazione - Categoria “Analisi narrazioni” </a:t>
            </a:r>
            <a:br>
              <a:rPr lang="it-IT" sz="2200" b="1" dirty="0" smtClean="0"/>
            </a:br>
            <a:r>
              <a:rPr lang="it-IT" sz="2200" b="1" dirty="0" smtClean="0"/>
              <a:t>Ricerca dal titolo: </a:t>
            </a:r>
            <a:r>
              <a:rPr lang="it-IT" sz="2200" b="1" i="1" dirty="0" smtClean="0"/>
              <a:t>« </a:t>
            </a:r>
            <a:r>
              <a:rPr lang="it-IT" sz="2200" b="1" i="1" dirty="0" err="1" smtClean="0"/>
              <a:t>Hassan</a:t>
            </a:r>
            <a:r>
              <a:rPr lang="it-IT" sz="2200" b="1" i="1" dirty="0" smtClean="0"/>
              <a:t> e il viaggio </a:t>
            </a:r>
            <a:r>
              <a:rPr lang="it-IT" sz="2200" b="1" i="1" smtClean="0"/>
              <a:t>verso l’Europa »</a:t>
            </a:r>
            <a:r>
              <a:rPr lang="it-IT" sz="2200" b="1" dirty="0" smtClean="0"/>
              <a:t/>
            </a:r>
            <a:br>
              <a:rPr lang="it-IT" sz="2200" b="1" dirty="0" smtClean="0"/>
            </a:br>
            <a:r>
              <a:rPr lang="it-IT" sz="2200" b="1" dirty="0" smtClean="0"/>
              <a:t>Realizzata da:</a:t>
            </a:r>
            <a:br>
              <a:rPr lang="it-IT" sz="2200" b="1" dirty="0" smtClean="0"/>
            </a:br>
            <a:r>
              <a:rPr lang="it-IT" sz="2200" b="1" dirty="0" smtClean="0"/>
              <a:t>Luca </a:t>
            </a:r>
            <a:r>
              <a:rPr lang="it-IT" sz="2200" b="1" dirty="0" err="1" smtClean="0"/>
              <a:t>Tebaldi</a:t>
            </a:r>
            <a:r>
              <a:rPr lang="it-IT" sz="2200" b="1" dirty="0" smtClean="0"/>
              <a:t>, </a:t>
            </a:r>
            <a:r>
              <a:rPr lang="it-IT" sz="2200" b="1" dirty="0" err="1" smtClean="0"/>
              <a:t>Ganna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Mykhnyuk</a:t>
            </a:r>
            <a:endParaRPr lang="it-IT" sz="2200" b="1" dirty="0" smtClean="0"/>
          </a:p>
        </p:txBody>
      </p:sp>
      <p:pic>
        <p:nvPicPr>
          <p:cNvPr id="7" name="Segnaposto contenuto 6" descr="IMGP0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263" y="3145036"/>
            <a:ext cx="4040187" cy="3030140"/>
          </a:xfrm>
        </p:spPr>
      </p:pic>
      <p:pic>
        <p:nvPicPr>
          <p:cNvPr id="8" name="Segnaposto contenuto 7" descr="IMGP000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37088" y="3144441"/>
            <a:ext cx="4041775" cy="3031331"/>
          </a:xfrm>
        </p:spPr>
      </p:pic>
    </p:spTree>
  </p:cSld>
  <p:clrMapOvr>
    <a:masterClrMapping/>
  </p:clrMapOvr>
  <p:transition xmlns:p14="http://schemas.microsoft.com/office/powerpoint/2010/main" spd="med">
    <p:diamond/>
    <p:sndAc>
      <p:stSnd>
        <p:snd r:embed="rId2" name="camera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1143000"/>
          </a:xfrm>
        </p:spPr>
        <p:txBody>
          <a:bodyPr/>
          <a:lstStyle/>
          <a:p>
            <a:r>
              <a:rPr lang="it-IT" dirty="0" smtClean="0"/>
              <a:t>Foto di gruppo (1)</a:t>
            </a:r>
            <a:endParaRPr lang="it-IT" dirty="0"/>
          </a:p>
        </p:txBody>
      </p:sp>
      <p:pic>
        <p:nvPicPr>
          <p:cNvPr id="8" name="Segnaposto contenuto 7" descr="IMGP0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263" y="2972793"/>
            <a:ext cx="4040187" cy="3030140"/>
          </a:xfrm>
        </p:spPr>
      </p:pic>
      <p:pic>
        <p:nvPicPr>
          <p:cNvPr id="9" name="Segnaposto contenuto 8" descr="IMGP001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37088" y="2972197"/>
            <a:ext cx="4041775" cy="3031331"/>
          </a:xfrm>
        </p:spPr>
      </p:pic>
    </p:spTree>
  </p:cSld>
  <p:clrMapOvr>
    <a:masterClrMapping/>
  </p:clrMapOvr>
  <p:transition xmlns:p14="http://schemas.microsoft.com/office/powerpoint/2010/main" spd="med">
    <p:push/>
    <p:sndAc>
      <p:stSnd>
        <p:snd r:embed="rId2" name="camera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1143000"/>
          </a:xfrm>
        </p:spPr>
        <p:txBody>
          <a:bodyPr/>
          <a:lstStyle/>
          <a:p>
            <a:r>
              <a:rPr lang="it-IT" dirty="0" smtClean="0"/>
              <a:t>Foto di gruppo (2)</a:t>
            </a:r>
            <a:endParaRPr lang="it-IT" dirty="0"/>
          </a:p>
        </p:txBody>
      </p:sp>
      <p:pic>
        <p:nvPicPr>
          <p:cNvPr id="7" name="Segnaposto contenuto 6" descr="IMGP0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263" y="2972793"/>
            <a:ext cx="4040187" cy="303014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088" y="2970885"/>
            <a:ext cx="4041775" cy="3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wheel spokes="8"/>
    <p:sndAc>
      <p:stSnd>
        <p:snd r:embed="rId2" name="applaus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33</Words>
  <Application>Microsoft Macintosh PowerPoint</Application>
  <PresentationFormat>Presentazione su schermo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Office Theme</vt:lpstr>
      <vt:lpstr>Premiazione delle migliori esercitazioni</vt:lpstr>
      <vt:lpstr>      Migliore Esercitazione - Categoria “Problemi sociologici”  Ricerca dal titolo: « Gli Invisibili » Realizzata da: Sara Bo,  M. Lucrezia Costantino,  Sara Facchini,  Samantha Lincetto      </vt:lpstr>
      <vt:lpstr>  Migliore Esercitazione - Categoria “Esperienze metodologiche”  Ricerca dal titolo: « Il progresso della società:individualista o altruista? » Realizzata da: Laura Bacchiega, Margherita Colucci, Rachele Pecorari, Giulia Zanotto   </vt:lpstr>
      <vt:lpstr> Migliore Esercitazione - Categoria “Analisi rappresentazioni sociali”  Ricerca dal titolo: « Immigrazione: solo costi per l’Italia?» Realizzata da: Michela Mosca,  Luana Campaci,  Margherita Giovannini,  Paola Vendemiati  </vt:lpstr>
      <vt:lpstr>Migliore Esercitazione - Categoria “Analisi narrazioni”  Ricerca dal titolo: « Hassan e il viaggio verso l’Europa » Realizzata da: Luca Tebaldi, Ganna Mykhnyuk</vt:lpstr>
      <vt:lpstr>Foto di gruppo (1)</vt:lpstr>
      <vt:lpstr>Foto di gruppo (2)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Marco Ingrosso</cp:lastModifiedBy>
  <cp:revision>40</cp:revision>
  <dcterms:created xsi:type="dcterms:W3CDTF">2013-08-21T19:17:07Z</dcterms:created>
  <dcterms:modified xsi:type="dcterms:W3CDTF">2015-12-16T13:55:23Z</dcterms:modified>
</cp:coreProperties>
</file>