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jpg" ContentType="image/jpe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60" r:id="rId4"/>
    <p:sldId id="259" r:id="rId5"/>
    <p:sldId id="258" r:id="rId6"/>
    <p:sldId id="261" r:id="rId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1A68D9"/>
    <a:srgbClr val="C600C6"/>
    <a:srgbClr val="91FA33"/>
    <a:srgbClr val="FF203A"/>
  </p:clrMru>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snapToObjects="1">
      <p:cViewPr varScale="1">
        <p:scale>
          <a:sx n="103" d="100"/>
          <a:sy n="103" d="100"/>
        </p:scale>
        <p:origin x="-528" y="-10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1" Type="http://schemas.openxmlformats.org/officeDocument/2006/relationships/theme" Target="theme/theme1.xml"/><Relationship Id="rId12"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printerSettings" Target="printerSettings/printerSettings1.bin"/><Relationship Id="rId9" Type="http://schemas.openxmlformats.org/officeDocument/2006/relationships/presProps" Target="presProps.xml"/><Relationship Id="rId10"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le 1"/>
          <p:cNvSpPr>
            <a:spLocks noGrp="1"/>
          </p:cNvSpPr>
          <p:nvPr>
            <p:ph type="ctrTitle"/>
          </p:nvPr>
        </p:nvSpPr>
        <p:spPr>
          <a:xfrm>
            <a:off x="820738" y="4155141"/>
            <a:ext cx="7542212" cy="1013012"/>
          </a:xfrm>
        </p:spPr>
        <p:txBody>
          <a:bodyPr anchor="b" anchorCtr="0">
            <a:noAutofit/>
          </a:bodyPr>
          <a:lstStyle/>
          <a:p>
            <a:r>
              <a:rPr lang="it-IT" smtClean="0"/>
              <a:t>Fare clic per modificare stile</a:t>
            </a:r>
            <a:endParaRPr/>
          </a:p>
        </p:txBody>
      </p:sp>
      <p:sp>
        <p:nvSpPr>
          <p:cNvPr id="3" name="Subtitle 2"/>
          <p:cNvSpPr>
            <a:spLocks noGrp="1"/>
          </p:cNvSpPr>
          <p:nvPr>
            <p:ph type="subTitle" idx="1"/>
          </p:nvPr>
        </p:nvSpPr>
        <p:spPr>
          <a:xfrm>
            <a:off x="820738" y="5230906"/>
            <a:ext cx="7542212" cy="1030942"/>
          </a:xfrm>
        </p:spPr>
        <p:txBody>
          <a:bodyPr/>
          <a:lstStyle>
            <a:lvl1pPr marL="0" indent="0" algn="ctr">
              <a:spcBef>
                <a:spcPct val="300"/>
              </a:spcBef>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smtClean="0"/>
              <a:t>Fare clic per modificare lo stile del sottotitolo dello schema</a:t>
            </a:r>
            <a:endParaRPr dirty="0"/>
          </a:p>
        </p:txBody>
      </p:sp>
      <p:sp>
        <p:nvSpPr>
          <p:cNvPr id="4" name="Date Placeholder 3"/>
          <p:cNvSpPr>
            <a:spLocks noGrp="1"/>
          </p:cNvSpPr>
          <p:nvPr>
            <p:ph type="dt" sz="half" idx="10"/>
          </p:nvPr>
        </p:nvSpPr>
        <p:spPr/>
        <p:txBody>
          <a:bodyPr/>
          <a:lstStyle/>
          <a:p>
            <a:fld id="{70BA1CFD-BFF0-48BC-9BA5-4974D7A6AB15}" type="datetimeFigureOut">
              <a:rPr lang="en-US" smtClean="0"/>
              <a:t>11/12/14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12AA694-00EB-4F4B-AABB-6F50FB178914}" type="slidenum">
              <a:rPr lang="en-US" smtClean="0"/>
              <a:t>‹n.›</a:t>
            </a:fld>
            <a:endParaRPr lang="en-US"/>
          </a:p>
        </p:txBody>
      </p:sp>
      <p:pic>
        <p:nvPicPr>
          <p:cNvPr id="7" name="Picture 6" descr="MoleculeTracer.png"/>
          <p:cNvPicPr>
            <a:picLocks noChangeAspect="1"/>
          </p:cNvPicPr>
          <p:nvPr/>
        </p:nvPicPr>
        <p:blipFill>
          <a:blip r:embed="rId2"/>
          <a:stretch>
            <a:fillRect/>
          </a:stretch>
        </p:blipFill>
        <p:spPr>
          <a:xfrm>
            <a:off x="1674019" y="224679"/>
            <a:ext cx="5795963" cy="3943372"/>
          </a:xfrm>
          <a:prstGeom prst="rect">
            <a:avLst/>
          </a:prstGeom>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Immagine sopra didascalia">
    <p:spTree>
      <p:nvGrpSpPr>
        <p:cNvPr id="1" name=""/>
        <p:cNvGrpSpPr/>
        <p:nvPr/>
      </p:nvGrpSpPr>
      <p:grpSpPr>
        <a:xfrm>
          <a:off x="0" y="0"/>
          <a:ext cx="0" cy="0"/>
          <a:chOff x="0" y="0"/>
          <a:chExt cx="0" cy="0"/>
        </a:xfrm>
      </p:grpSpPr>
      <p:sp>
        <p:nvSpPr>
          <p:cNvPr id="2" name="Title 1"/>
          <p:cNvSpPr>
            <a:spLocks noGrp="1"/>
          </p:cNvSpPr>
          <p:nvPr>
            <p:ph type="title"/>
          </p:nvPr>
        </p:nvSpPr>
        <p:spPr>
          <a:xfrm>
            <a:off x="777240" y="3962399"/>
            <a:ext cx="7585710" cy="672353"/>
          </a:xfrm>
        </p:spPr>
        <p:txBody>
          <a:bodyPr anchor="b">
            <a:normAutofit/>
          </a:bodyPr>
          <a:lstStyle>
            <a:lvl1pPr algn="ctr">
              <a:defRPr sz="3600" b="1" kern="1200">
                <a:solidFill>
                  <a:schemeClr val="tx1"/>
                </a:solidFill>
                <a:effectLst>
                  <a:outerShdw blurRad="101600" dist="63500" dir="2700000" algn="tl" rotWithShape="0">
                    <a:prstClr val="black">
                      <a:alpha val="75000"/>
                    </a:prstClr>
                  </a:outerShdw>
                </a:effectLst>
                <a:latin typeface="+mj-lt"/>
                <a:ea typeface="+mj-ea"/>
                <a:cs typeface="+mj-cs"/>
              </a:defRPr>
            </a:lvl1pPr>
          </a:lstStyle>
          <a:p>
            <a:r>
              <a:rPr lang="it-IT" smtClean="0"/>
              <a:t>Fare clic per modificare stile</a:t>
            </a:r>
            <a:endParaRPr/>
          </a:p>
        </p:txBody>
      </p:sp>
      <p:sp>
        <p:nvSpPr>
          <p:cNvPr id="3" name="Picture Placeholder 2"/>
          <p:cNvSpPr>
            <a:spLocks noGrp="1"/>
          </p:cNvSpPr>
          <p:nvPr>
            <p:ph type="pic" idx="1"/>
          </p:nvPr>
        </p:nvSpPr>
        <p:spPr>
          <a:xfrm>
            <a:off x="3101957" y="457200"/>
            <a:ext cx="2940087" cy="2940087"/>
          </a:xfrm>
          <a:prstGeom prst="ellipse">
            <a:avLst/>
          </a:prstGeom>
          <a:solidFill>
            <a:schemeClr val="tx1">
              <a:lumMod val="75000"/>
            </a:schemeClr>
          </a:solidFill>
          <a:ln w="63500">
            <a:solidFill>
              <a:schemeClr val="tx1"/>
            </a:solidFill>
          </a:ln>
          <a:effectLst>
            <a:outerShdw blurRad="254000" dist="152400" dir="5400000" sx="90000" sy="-19000" rotWithShape="0">
              <a:prstClr val="black">
                <a:alpha val="20000"/>
              </a:prstClr>
            </a:outerShdw>
          </a:effectLst>
        </p:spPr>
        <p:txBody>
          <a:bodyPr vert="horz" lIns="91440" tIns="45720" rIns="91440" bIns="45720" rtlCol="0">
            <a:normAutofit/>
          </a:bodyPr>
          <a:lstStyle>
            <a:lvl1pPr marL="0" indent="0" algn="l" defTabSz="914400" rtl="0" eaLnBrk="1" latinLnBrk="0" hangingPunct="1">
              <a:spcBef>
                <a:spcPts val="2000"/>
              </a:spcBef>
              <a:buFontTx/>
              <a:buNone/>
              <a:defRPr sz="2400" b="1" kern="1200">
                <a:solidFill>
                  <a:schemeClr val="tx1"/>
                </a:solidFill>
                <a:effectLst>
                  <a:outerShdw blurRad="101600" dist="63500" dir="2700000" algn="tl" rotWithShape="0">
                    <a:prstClr val="black">
                      <a:alpha val="75000"/>
                    </a:prstClr>
                  </a:outerShdw>
                </a:effectLst>
                <a:latin typeface="+mn-lt"/>
                <a:ea typeface="+mn-ea"/>
                <a:cs typeface="+mn-cs"/>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it-IT" smtClean="0"/>
              <a:t>Trascinare l'immagine su un segnaposto o fare clic sull'icona per aggiungerla</a:t>
            </a:r>
            <a:endParaRPr/>
          </a:p>
        </p:txBody>
      </p:sp>
      <p:sp>
        <p:nvSpPr>
          <p:cNvPr id="4" name="Text Placeholder 3"/>
          <p:cNvSpPr>
            <a:spLocks noGrp="1"/>
          </p:cNvSpPr>
          <p:nvPr>
            <p:ph type="body" sz="half" idx="2"/>
          </p:nvPr>
        </p:nvSpPr>
        <p:spPr>
          <a:xfrm>
            <a:off x="777240" y="4639235"/>
            <a:ext cx="7585710" cy="1371600"/>
          </a:xfrm>
        </p:spPr>
        <p:txBody>
          <a:bodyPr vert="horz" lIns="91440" tIns="45720" rIns="91440" bIns="45720" rtlCol="0">
            <a:normAutofit/>
          </a:bodyPr>
          <a:lstStyle>
            <a:lvl1pPr marL="0" indent="0" algn="ctr">
              <a:spcBef>
                <a:spcPts val="0"/>
              </a:spcBef>
              <a:buNone/>
              <a:defRPr sz="2000" b="1" kern="1200">
                <a:solidFill>
                  <a:schemeClr val="tx1"/>
                </a:solidFill>
                <a:effectLst>
                  <a:outerShdw blurRad="101600" dist="63500" dir="2700000" algn="tl" rotWithShape="0">
                    <a:prstClr val="black">
                      <a:alpha val="75000"/>
                    </a:prstClr>
                  </a:outerShdw>
                </a:effectLst>
                <a:latin typeface="+mn-lt"/>
                <a:ea typeface="+mn-ea"/>
                <a:cs typeface="+mn-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lgn="ctr" defTabSz="914400" rtl="0" eaLnBrk="1" latinLnBrk="0" hangingPunct="1">
              <a:spcBef>
                <a:spcPts val="2000"/>
              </a:spcBef>
              <a:buFontTx/>
              <a:buNone/>
            </a:pPr>
            <a:r>
              <a:rPr lang="it-IT" smtClean="0"/>
              <a:t>Fare clic per modificare gli stili del testo dello schema</a:t>
            </a:r>
          </a:p>
        </p:txBody>
      </p:sp>
      <p:sp>
        <p:nvSpPr>
          <p:cNvPr id="5" name="Date Placeholder 4"/>
          <p:cNvSpPr>
            <a:spLocks noGrp="1"/>
          </p:cNvSpPr>
          <p:nvPr>
            <p:ph type="dt" sz="half" idx="10"/>
          </p:nvPr>
        </p:nvSpPr>
        <p:spPr/>
        <p:txBody>
          <a:bodyPr/>
          <a:lstStyle/>
          <a:p>
            <a:fld id="{70BA1CFD-BFF0-48BC-9BA5-4974D7A6AB15}" type="datetimeFigureOut">
              <a:rPr lang="en-US" smtClean="0"/>
              <a:t>11/12/14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12AA694-00EB-4F4B-AABB-6F50FB178914}" type="slidenum">
              <a:rPr lang="en-US" smtClean="0"/>
              <a:t>‹n.›</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smtClean="0"/>
              <a:t>Fare clic per modificare stile</a:t>
            </a:r>
            <a:endParaRPr/>
          </a:p>
        </p:txBody>
      </p:sp>
      <p:sp>
        <p:nvSpPr>
          <p:cNvPr id="3" name="Vertical Text Placeholder 2"/>
          <p:cNvSpPr>
            <a:spLocks noGrp="1"/>
          </p:cNvSpPr>
          <p:nvPr>
            <p:ph type="body" orient="vert" idx="1"/>
          </p:nvPr>
        </p:nvSpPr>
        <p:spPr/>
        <p:txBody>
          <a:bodyPr vert="eaVert"/>
          <a:lstStyle>
            <a:lvl5pPr>
              <a:defRPr/>
            </a:lvl5p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dirty="0"/>
          </a:p>
        </p:txBody>
      </p:sp>
      <p:sp>
        <p:nvSpPr>
          <p:cNvPr id="4" name="Date Placeholder 3"/>
          <p:cNvSpPr>
            <a:spLocks noGrp="1"/>
          </p:cNvSpPr>
          <p:nvPr>
            <p:ph type="dt" sz="half" idx="10"/>
          </p:nvPr>
        </p:nvSpPr>
        <p:spPr/>
        <p:txBody>
          <a:bodyPr/>
          <a:lstStyle/>
          <a:p>
            <a:fld id="{70BA1CFD-BFF0-48BC-9BA5-4974D7A6AB15}" type="datetimeFigureOut">
              <a:rPr lang="en-US" smtClean="0"/>
              <a:t>11/12/14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12AA694-00EB-4F4B-AABB-6F50FB178914}" type="slidenum">
              <a:rPr lang="en-US" smtClean="0"/>
              <a:t>‹n.›</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Titolo verticale e tes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019365" y="416859"/>
            <a:ext cx="1940859" cy="5607424"/>
          </a:xfrm>
        </p:spPr>
        <p:txBody>
          <a:bodyPr vert="eaVert" anchor="ctr" anchorCtr="0"/>
          <a:lstStyle/>
          <a:p>
            <a:r>
              <a:rPr lang="it-IT" smtClean="0"/>
              <a:t>Fare clic per modificare stile</a:t>
            </a:r>
            <a:endParaRPr/>
          </a:p>
        </p:txBody>
      </p:sp>
      <p:sp>
        <p:nvSpPr>
          <p:cNvPr id="3" name="Vertical Text Placeholder 2"/>
          <p:cNvSpPr>
            <a:spLocks noGrp="1"/>
          </p:cNvSpPr>
          <p:nvPr>
            <p:ph type="body" orient="vert" idx="1"/>
          </p:nvPr>
        </p:nvSpPr>
        <p:spPr>
          <a:xfrm>
            <a:off x="820737" y="414015"/>
            <a:ext cx="6144839" cy="5610268"/>
          </a:xfrm>
        </p:spPr>
        <p:txBody>
          <a:bodyPr vert="eaVert"/>
          <a:lstStyle>
            <a:lvl5pPr>
              <a:defRPr/>
            </a:lvl5p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dirty="0"/>
          </a:p>
        </p:txBody>
      </p:sp>
      <p:sp>
        <p:nvSpPr>
          <p:cNvPr id="4" name="Date Placeholder 3"/>
          <p:cNvSpPr>
            <a:spLocks noGrp="1"/>
          </p:cNvSpPr>
          <p:nvPr>
            <p:ph type="dt" sz="half" idx="10"/>
          </p:nvPr>
        </p:nvSpPr>
        <p:spPr/>
        <p:txBody>
          <a:bodyPr/>
          <a:lstStyle/>
          <a:p>
            <a:fld id="{70BA1CFD-BFF0-48BC-9BA5-4974D7A6AB15}" type="datetimeFigureOut">
              <a:rPr lang="en-US" smtClean="0"/>
              <a:t>11/12/14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12AA694-00EB-4F4B-AABB-6F50FB178914}" type="slidenum">
              <a:rPr lang="en-US" smtClean="0"/>
              <a:t>‹n.›</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smtClean="0"/>
              <a:t>Fare clic per modificare stile</a:t>
            </a:r>
            <a:endParaRPr/>
          </a:p>
        </p:txBody>
      </p:sp>
      <p:sp>
        <p:nvSpPr>
          <p:cNvPr id="3" name="Content Placeholder 2"/>
          <p:cNvSpPr>
            <a:spLocks noGrp="1"/>
          </p:cNvSpPr>
          <p:nvPr>
            <p:ph idx="1"/>
          </p:nvPr>
        </p:nvSpPr>
        <p:spPr/>
        <p:txBody>
          <a:bodyPr/>
          <a:lstStyle>
            <a:lvl5pPr>
              <a:defRPr/>
            </a:lvl5p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dirty="0"/>
          </a:p>
        </p:txBody>
      </p:sp>
      <p:sp>
        <p:nvSpPr>
          <p:cNvPr id="4" name="Date Placeholder 3"/>
          <p:cNvSpPr>
            <a:spLocks noGrp="1"/>
          </p:cNvSpPr>
          <p:nvPr>
            <p:ph type="dt" sz="half" idx="10"/>
          </p:nvPr>
        </p:nvSpPr>
        <p:spPr/>
        <p:txBody>
          <a:bodyPr/>
          <a:lstStyle/>
          <a:p>
            <a:fld id="{70BA1CFD-BFF0-48BC-9BA5-4974D7A6AB15}" type="datetimeFigureOut">
              <a:rPr lang="en-US" smtClean="0"/>
              <a:t>11/12/14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12AA694-00EB-4F4B-AABB-6F50FB178914}" type="slidenum">
              <a:rPr lang="en-US" smtClean="0"/>
              <a:t>‹n.›</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le 1"/>
          <p:cNvSpPr>
            <a:spLocks noGrp="1"/>
          </p:cNvSpPr>
          <p:nvPr>
            <p:ph type="title"/>
          </p:nvPr>
        </p:nvSpPr>
        <p:spPr>
          <a:xfrm>
            <a:off x="820737" y="1219013"/>
            <a:ext cx="7542213" cy="1958975"/>
          </a:xfrm>
        </p:spPr>
        <p:txBody>
          <a:bodyPr vert="horz" lIns="91440" tIns="45720" rIns="91440" bIns="45720" rtlCol="0" anchor="b" anchorCtr="0">
            <a:noAutofit/>
          </a:bodyPr>
          <a:lstStyle>
            <a:lvl1pPr algn="ctr" defTabSz="914400" rtl="0" eaLnBrk="1" latinLnBrk="0" hangingPunct="1">
              <a:spcBef>
                <a:spcPct val="0"/>
              </a:spcBef>
              <a:buNone/>
              <a:defRPr sz="5200" b="1" kern="1200">
                <a:solidFill>
                  <a:schemeClr val="tx1"/>
                </a:solidFill>
                <a:effectLst>
                  <a:outerShdw blurRad="101600" dist="63500" dir="2700000" algn="tl" rotWithShape="0">
                    <a:prstClr val="black">
                      <a:alpha val="75000"/>
                    </a:prstClr>
                  </a:outerShdw>
                </a:effectLst>
                <a:latin typeface="+mj-lt"/>
                <a:ea typeface="+mj-ea"/>
                <a:cs typeface="+mj-cs"/>
              </a:defRPr>
            </a:lvl1pPr>
          </a:lstStyle>
          <a:p>
            <a:r>
              <a:rPr lang="it-IT" smtClean="0"/>
              <a:t>Fare clic per modificare stile</a:t>
            </a:r>
            <a:endParaRPr/>
          </a:p>
        </p:txBody>
      </p:sp>
      <p:sp>
        <p:nvSpPr>
          <p:cNvPr id="3" name="Text Placeholder 2"/>
          <p:cNvSpPr>
            <a:spLocks noGrp="1"/>
          </p:cNvSpPr>
          <p:nvPr>
            <p:ph type="body" idx="1"/>
          </p:nvPr>
        </p:nvSpPr>
        <p:spPr>
          <a:xfrm>
            <a:off x="820737" y="3224213"/>
            <a:ext cx="7542213" cy="1500187"/>
          </a:xfrm>
        </p:spPr>
        <p:txBody>
          <a:bodyPr vert="horz" lIns="91440" tIns="45720" rIns="91440" bIns="45720" rtlCol="0">
            <a:normAutofit/>
          </a:bodyPr>
          <a:lstStyle>
            <a:lvl1pPr marL="0" indent="0" algn="ctr" defTabSz="914400" rtl="0" eaLnBrk="1" latinLnBrk="0" hangingPunct="1">
              <a:spcBef>
                <a:spcPts val="300"/>
              </a:spcBef>
              <a:buFontTx/>
              <a:buNone/>
              <a:defRPr sz="2400" b="1" kern="1200">
                <a:solidFill>
                  <a:schemeClr val="tx1">
                    <a:tint val="75000"/>
                  </a:schemeClr>
                </a:solidFill>
                <a:effectLst>
                  <a:outerShdw blurRad="101600" dist="63500" dir="2700000" algn="tl" rotWithShape="0">
                    <a:prstClr val="black">
                      <a:alpha val="75000"/>
                    </a:prstClr>
                  </a:outerShdw>
                </a:effectLst>
                <a:latin typeface="+mn-lt"/>
                <a:ea typeface="+mn-ea"/>
                <a:cs typeface="+mn-cs"/>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smtClean="0"/>
              <a:t>Fare clic per modificare gli stili del testo dello schema</a:t>
            </a:r>
          </a:p>
        </p:txBody>
      </p:sp>
      <p:sp>
        <p:nvSpPr>
          <p:cNvPr id="4" name="Date Placeholder 3"/>
          <p:cNvSpPr>
            <a:spLocks noGrp="1"/>
          </p:cNvSpPr>
          <p:nvPr>
            <p:ph type="dt" sz="half" idx="10"/>
          </p:nvPr>
        </p:nvSpPr>
        <p:spPr/>
        <p:txBody>
          <a:bodyPr/>
          <a:lstStyle/>
          <a:p>
            <a:fld id="{70BA1CFD-BFF0-48BC-9BA5-4974D7A6AB15}" type="datetimeFigureOut">
              <a:rPr lang="en-US" smtClean="0"/>
              <a:t>11/12/14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12AA694-00EB-4F4B-AABB-6F50FB178914}" type="slidenum">
              <a:rPr lang="en-US" smtClean="0"/>
              <a:t>‹n.›</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Contenuto 2">
    <p:spTree>
      <p:nvGrpSpPr>
        <p:cNvPr id="1" name=""/>
        <p:cNvGrpSpPr/>
        <p:nvPr/>
      </p:nvGrpSpPr>
      <p:grpSpPr>
        <a:xfrm>
          <a:off x="0" y="0"/>
          <a:ext cx="0" cy="0"/>
          <a:chOff x="0" y="0"/>
          <a:chExt cx="0" cy="0"/>
        </a:xfrm>
      </p:grpSpPr>
      <p:sp>
        <p:nvSpPr>
          <p:cNvPr id="2" name="Title 1"/>
          <p:cNvSpPr>
            <a:spLocks noGrp="1"/>
          </p:cNvSpPr>
          <p:nvPr>
            <p:ph type="title"/>
          </p:nvPr>
        </p:nvSpPr>
        <p:spPr>
          <a:xfrm>
            <a:off x="779462" y="107577"/>
            <a:ext cx="7581901" cy="1653988"/>
          </a:xfrm>
        </p:spPr>
        <p:txBody>
          <a:bodyPr/>
          <a:lstStyle/>
          <a:p>
            <a:r>
              <a:rPr lang="it-IT" smtClean="0"/>
              <a:t>Fare clic per modificare stile</a:t>
            </a:r>
            <a:endParaRPr/>
          </a:p>
        </p:txBody>
      </p:sp>
      <p:sp>
        <p:nvSpPr>
          <p:cNvPr id="3" name="Content Placeholder 2"/>
          <p:cNvSpPr>
            <a:spLocks noGrp="1"/>
          </p:cNvSpPr>
          <p:nvPr>
            <p:ph sz="half" idx="1"/>
          </p:nvPr>
        </p:nvSpPr>
        <p:spPr>
          <a:xfrm>
            <a:off x="779462" y="1892301"/>
            <a:ext cx="3657600" cy="3975100"/>
          </a:xfrm>
        </p:spPr>
        <p:txBody>
          <a:bodyPr>
            <a:normAutofit/>
          </a:bodyPr>
          <a:lstStyle>
            <a:lvl1pPr>
              <a:defRPr sz="2000"/>
            </a:lvl1pPr>
            <a:lvl2pPr>
              <a:defRPr sz="1800"/>
            </a:lvl2pPr>
            <a:lvl3pPr>
              <a:defRPr sz="1800"/>
            </a:lvl3pPr>
            <a:lvl4pPr>
              <a:defRPr sz="1800"/>
            </a:lvl4pPr>
            <a:lvl5pPr>
              <a:defRPr sz="1800"/>
            </a:lvl5pPr>
            <a:lvl6pPr marL="2173288" indent="-344488">
              <a:defRPr sz="1800"/>
            </a:lvl6pPr>
            <a:lvl7pPr marL="2173288" indent="-344488">
              <a:defRPr sz="1800"/>
            </a:lvl7pPr>
            <a:lvl8pPr marL="2173288" indent="-344488">
              <a:defRPr sz="1800"/>
            </a:lvl8pPr>
            <a:lvl9pPr marL="2173288" indent="-344488">
              <a:defRPr sz="1800"/>
            </a:lvl9p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dirty="0"/>
          </a:p>
        </p:txBody>
      </p:sp>
      <p:sp>
        <p:nvSpPr>
          <p:cNvPr id="4" name="Content Placeholder 3"/>
          <p:cNvSpPr>
            <a:spLocks noGrp="1"/>
          </p:cNvSpPr>
          <p:nvPr>
            <p:ph sz="half" idx="2"/>
          </p:nvPr>
        </p:nvSpPr>
        <p:spPr>
          <a:xfrm>
            <a:off x="4703763" y="1892301"/>
            <a:ext cx="3657600" cy="3975100"/>
          </a:xfrm>
        </p:spPr>
        <p:txBody>
          <a:bodyPr>
            <a:normAutofit/>
          </a:bodyPr>
          <a:lstStyle>
            <a:lvl1pPr>
              <a:defRPr sz="2000"/>
            </a:lvl1pPr>
            <a:lvl2pPr>
              <a:defRPr sz="1800"/>
            </a:lvl2pPr>
            <a:lvl3pPr>
              <a:defRPr sz="1800"/>
            </a:lvl3pPr>
            <a:lvl4pPr>
              <a:defRPr sz="1800"/>
            </a:lvl4pPr>
            <a:lvl5pPr>
              <a:defRPr sz="1800"/>
            </a:lvl5pPr>
            <a:lvl6pPr marL="2173288" indent="-344488">
              <a:defRPr sz="1800"/>
            </a:lvl6pPr>
            <a:lvl7pPr marL="2173288" indent="-344488">
              <a:defRPr sz="1800"/>
            </a:lvl7pPr>
            <a:lvl8pPr marL="2173288" indent="-344488">
              <a:defRPr sz="1800"/>
            </a:lvl8pPr>
            <a:lvl9pPr marL="2173288" indent="-344488">
              <a:defRPr sz="1800"/>
            </a:lvl9p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dirty="0"/>
          </a:p>
        </p:txBody>
      </p:sp>
      <p:sp>
        <p:nvSpPr>
          <p:cNvPr id="5" name="Date Placeholder 4"/>
          <p:cNvSpPr>
            <a:spLocks noGrp="1"/>
          </p:cNvSpPr>
          <p:nvPr>
            <p:ph type="dt" sz="half" idx="10"/>
          </p:nvPr>
        </p:nvSpPr>
        <p:spPr/>
        <p:txBody>
          <a:bodyPr/>
          <a:lstStyle/>
          <a:p>
            <a:fld id="{70BA1CFD-BFF0-48BC-9BA5-4974D7A6AB15}" type="datetimeFigureOut">
              <a:rPr lang="en-US" smtClean="0"/>
              <a:t>11/12/14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12AA694-00EB-4F4B-AABB-6F50FB178914}" type="slidenum">
              <a:rPr lang="en-US" smtClean="0"/>
              <a:t>‹n.›</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le 1"/>
          <p:cNvSpPr>
            <a:spLocks noGrp="1"/>
          </p:cNvSpPr>
          <p:nvPr>
            <p:ph type="title"/>
          </p:nvPr>
        </p:nvSpPr>
        <p:spPr>
          <a:xfrm>
            <a:off x="779462" y="107577"/>
            <a:ext cx="7581901" cy="1653988"/>
          </a:xfrm>
        </p:spPr>
        <p:txBody>
          <a:bodyPr/>
          <a:lstStyle>
            <a:lvl1pPr>
              <a:defRPr/>
            </a:lvl1pPr>
          </a:lstStyle>
          <a:p>
            <a:r>
              <a:rPr lang="it-IT" smtClean="0"/>
              <a:t>Fare clic per modificare stile</a:t>
            </a:r>
            <a:endParaRPr/>
          </a:p>
        </p:txBody>
      </p:sp>
      <p:sp>
        <p:nvSpPr>
          <p:cNvPr id="3" name="Text Placeholder 2"/>
          <p:cNvSpPr>
            <a:spLocks noGrp="1"/>
          </p:cNvSpPr>
          <p:nvPr>
            <p:ph type="body" idx="1"/>
          </p:nvPr>
        </p:nvSpPr>
        <p:spPr>
          <a:xfrm>
            <a:off x="779462" y="1761565"/>
            <a:ext cx="3657600" cy="515469"/>
          </a:xfrm>
        </p:spPr>
        <p:txBody>
          <a:bodyPr anchor="b">
            <a:normAutofit/>
          </a:bodyPr>
          <a:lstStyle>
            <a:lvl1pPr marL="0" indent="0" algn="ctr">
              <a:spcBef>
                <a:spcPct val="0"/>
              </a:spcBef>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gli stili del testo dello schema</a:t>
            </a:r>
          </a:p>
        </p:txBody>
      </p:sp>
      <p:sp>
        <p:nvSpPr>
          <p:cNvPr id="4" name="Content Placeholder 3"/>
          <p:cNvSpPr>
            <a:spLocks noGrp="1"/>
          </p:cNvSpPr>
          <p:nvPr>
            <p:ph sz="half" idx="2"/>
          </p:nvPr>
        </p:nvSpPr>
        <p:spPr>
          <a:xfrm>
            <a:off x="779462" y="2393575"/>
            <a:ext cx="3657600" cy="3473823"/>
          </a:xfrm>
        </p:spPr>
        <p:txBody>
          <a:bodyPr>
            <a:normAutofit/>
          </a:bodyPr>
          <a:lstStyle>
            <a:lvl1pPr>
              <a:defRPr sz="2000"/>
            </a:lvl1pPr>
            <a:lvl2pPr>
              <a:defRPr sz="1800"/>
            </a:lvl2pPr>
            <a:lvl3pPr>
              <a:defRPr sz="1800"/>
            </a:lvl3pPr>
            <a:lvl4pPr>
              <a:defRPr sz="1800"/>
            </a:lvl4pPr>
            <a:lvl5pPr>
              <a:defRPr sz="1800"/>
            </a:lvl5pPr>
            <a:lvl6pPr marL="2173288" indent="-344488">
              <a:defRPr sz="1600"/>
            </a:lvl6pPr>
            <a:lvl7pPr marL="2173288" indent="-344488">
              <a:defRPr sz="1600"/>
            </a:lvl7pPr>
            <a:lvl8pPr marL="2173288" indent="-344488">
              <a:defRPr sz="1600"/>
            </a:lvl8pPr>
            <a:lvl9pPr marL="2173288" indent="-344488">
              <a:defRPr sz="1600"/>
            </a:lvl9p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dirty="0"/>
          </a:p>
        </p:txBody>
      </p:sp>
      <p:sp>
        <p:nvSpPr>
          <p:cNvPr id="5" name="Text Placeholder 4"/>
          <p:cNvSpPr>
            <a:spLocks noGrp="1"/>
          </p:cNvSpPr>
          <p:nvPr>
            <p:ph type="body" sz="quarter" idx="3"/>
          </p:nvPr>
        </p:nvSpPr>
        <p:spPr>
          <a:xfrm>
            <a:off x="4703763" y="1761565"/>
            <a:ext cx="3657600" cy="515469"/>
          </a:xfrm>
        </p:spPr>
        <p:txBody>
          <a:bodyPr anchor="b">
            <a:normAutofit/>
          </a:bodyPr>
          <a:lstStyle>
            <a:lvl1pPr marL="0" indent="0" algn="ctr">
              <a:spcBef>
                <a:spcPct val="0"/>
              </a:spcBef>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gli stili del testo dello schema</a:t>
            </a:r>
          </a:p>
        </p:txBody>
      </p:sp>
      <p:sp>
        <p:nvSpPr>
          <p:cNvPr id="6" name="Content Placeholder 5"/>
          <p:cNvSpPr>
            <a:spLocks noGrp="1"/>
          </p:cNvSpPr>
          <p:nvPr>
            <p:ph sz="quarter" idx="4"/>
          </p:nvPr>
        </p:nvSpPr>
        <p:spPr>
          <a:xfrm>
            <a:off x="4703763" y="2393575"/>
            <a:ext cx="3657600" cy="3473823"/>
          </a:xfrm>
        </p:spPr>
        <p:txBody>
          <a:bodyPr>
            <a:normAutofit/>
          </a:bodyPr>
          <a:lstStyle>
            <a:lvl1pPr>
              <a:defRPr sz="2000"/>
            </a:lvl1pPr>
            <a:lvl2pPr>
              <a:defRPr sz="1800"/>
            </a:lvl2pPr>
            <a:lvl3pPr>
              <a:defRPr sz="1800"/>
            </a:lvl3pPr>
            <a:lvl4pPr>
              <a:defRPr sz="1800"/>
            </a:lvl4pPr>
            <a:lvl5pPr>
              <a:defRPr sz="1800"/>
            </a:lvl5pPr>
            <a:lvl6pPr marL="2173288" indent="-344488">
              <a:defRPr sz="1600"/>
            </a:lvl6pPr>
            <a:lvl7pPr marL="2173288" indent="-344488">
              <a:defRPr sz="1600"/>
            </a:lvl7pPr>
            <a:lvl8pPr marL="2173288" indent="-344488">
              <a:defRPr sz="1600"/>
            </a:lvl8pPr>
            <a:lvl9pPr marL="2173288" indent="-344488">
              <a:defRPr sz="1600"/>
            </a:lvl9p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dirty="0"/>
          </a:p>
        </p:txBody>
      </p:sp>
      <p:sp>
        <p:nvSpPr>
          <p:cNvPr id="7" name="Date Placeholder 6"/>
          <p:cNvSpPr>
            <a:spLocks noGrp="1"/>
          </p:cNvSpPr>
          <p:nvPr>
            <p:ph type="dt" sz="half" idx="10"/>
          </p:nvPr>
        </p:nvSpPr>
        <p:spPr/>
        <p:txBody>
          <a:bodyPr/>
          <a:lstStyle/>
          <a:p>
            <a:fld id="{70BA1CFD-BFF0-48BC-9BA5-4974D7A6AB15}" type="datetimeFigureOut">
              <a:rPr lang="en-US" smtClean="0"/>
              <a:t>11/12/14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12AA694-00EB-4F4B-AABB-6F50FB178914}" type="slidenum">
              <a:rPr lang="en-US" smtClean="0"/>
              <a:t>‹n.›</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smtClean="0"/>
              <a:t>Fare clic per modificare stile</a:t>
            </a:r>
            <a:endParaRPr/>
          </a:p>
        </p:txBody>
      </p:sp>
      <p:sp>
        <p:nvSpPr>
          <p:cNvPr id="3" name="Date Placeholder 2"/>
          <p:cNvSpPr>
            <a:spLocks noGrp="1"/>
          </p:cNvSpPr>
          <p:nvPr>
            <p:ph type="dt" sz="half" idx="10"/>
          </p:nvPr>
        </p:nvSpPr>
        <p:spPr/>
        <p:txBody>
          <a:bodyPr/>
          <a:lstStyle/>
          <a:p>
            <a:fld id="{70BA1CFD-BFF0-48BC-9BA5-4974D7A6AB15}" type="datetimeFigureOut">
              <a:rPr lang="en-US" smtClean="0"/>
              <a:t>11/12/14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12AA694-00EB-4F4B-AABB-6F50FB178914}" type="slidenum">
              <a:rPr lang="en-US" smtClean="0"/>
              <a:t>‹n.›</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0BA1CFD-BFF0-48BC-9BA5-4974D7A6AB15}" type="datetimeFigureOut">
              <a:rPr lang="en-US" smtClean="0"/>
              <a:t>11/12/14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12AA694-00EB-4F4B-AABB-6F50FB178914}" type="slidenum">
              <a:rPr lang="en-US" smtClean="0"/>
              <a:t>‹n.›</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779929" y="457201"/>
            <a:ext cx="3566160" cy="1371600"/>
          </a:xfrm>
        </p:spPr>
        <p:txBody>
          <a:bodyPr anchor="b">
            <a:normAutofit/>
          </a:bodyPr>
          <a:lstStyle>
            <a:lvl1pPr algn="ctr">
              <a:defRPr sz="3600" b="1"/>
            </a:lvl1pPr>
          </a:lstStyle>
          <a:p>
            <a:r>
              <a:rPr lang="it-IT" smtClean="0"/>
              <a:t>Fare clic per modificare stile</a:t>
            </a:r>
            <a:endParaRPr/>
          </a:p>
        </p:txBody>
      </p:sp>
      <p:sp>
        <p:nvSpPr>
          <p:cNvPr id="3" name="Content Placeholder 2"/>
          <p:cNvSpPr>
            <a:spLocks noGrp="1"/>
          </p:cNvSpPr>
          <p:nvPr>
            <p:ph idx="1"/>
          </p:nvPr>
        </p:nvSpPr>
        <p:spPr>
          <a:xfrm>
            <a:off x="4802393" y="457201"/>
            <a:ext cx="3566160" cy="5410200"/>
          </a:xfrm>
        </p:spPr>
        <p:txBody>
          <a:bodyPr>
            <a:normAutofit/>
          </a:bodyPr>
          <a:lstStyle>
            <a:lvl1pPr>
              <a:defRPr sz="2400"/>
            </a:lvl1pPr>
            <a:lvl2pPr>
              <a:defRPr sz="2200"/>
            </a:lvl2pPr>
            <a:lvl3pPr>
              <a:defRPr sz="2000"/>
            </a:lvl3pPr>
            <a:lvl4pPr>
              <a:defRPr sz="1800"/>
            </a:lvl4pPr>
            <a:lvl5pPr>
              <a:defRPr sz="1800"/>
            </a:lvl5pPr>
            <a:lvl6pPr marL="2173288" indent="-344488">
              <a:defRPr lang="en-US" sz="1800" b="1" kern="1200" dirty="0" smtClean="0">
                <a:solidFill>
                  <a:schemeClr val="tx1"/>
                </a:solidFill>
                <a:effectLst>
                  <a:outerShdw blurRad="101600" dist="63500" dir="2700000" algn="tl" rotWithShape="0">
                    <a:prstClr val="black">
                      <a:alpha val="75000"/>
                    </a:prstClr>
                  </a:outerShdw>
                </a:effectLst>
                <a:latin typeface="+mn-lt"/>
                <a:ea typeface="+mn-ea"/>
                <a:cs typeface="+mn-cs"/>
              </a:defRPr>
            </a:lvl6pPr>
            <a:lvl7pPr marL="2173288" indent="-344488">
              <a:defRPr lang="en-US" sz="1800" b="1" kern="1200" dirty="0" smtClean="0">
                <a:solidFill>
                  <a:schemeClr val="tx1"/>
                </a:solidFill>
                <a:effectLst>
                  <a:outerShdw blurRad="101600" dist="63500" dir="2700000" algn="tl" rotWithShape="0">
                    <a:prstClr val="black">
                      <a:alpha val="75000"/>
                    </a:prstClr>
                  </a:outerShdw>
                </a:effectLst>
                <a:latin typeface="+mn-lt"/>
                <a:ea typeface="+mn-ea"/>
                <a:cs typeface="+mn-cs"/>
              </a:defRPr>
            </a:lvl7pPr>
            <a:lvl8pPr marL="2173288" indent="-344488">
              <a:defRPr lang="en-US" sz="1800" b="1" kern="1200" dirty="0" smtClean="0">
                <a:solidFill>
                  <a:schemeClr val="tx1"/>
                </a:solidFill>
                <a:effectLst>
                  <a:outerShdw blurRad="101600" dist="63500" dir="2700000" algn="tl" rotWithShape="0">
                    <a:prstClr val="black">
                      <a:alpha val="75000"/>
                    </a:prstClr>
                  </a:outerShdw>
                </a:effectLst>
                <a:latin typeface="+mn-lt"/>
                <a:ea typeface="+mn-ea"/>
                <a:cs typeface="+mn-cs"/>
              </a:defRPr>
            </a:lvl8pPr>
            <a:lvl9pPr marL="2173288" indent="-344488">
              <a:defRPr sz="1800" b="1" kern="1200" dirty="0">
                <a:solidFill>
                  <a:schemeClr val="tx1"/>
                </a:solidFill>
                <a:effectLst>
                  <a:outerShdw blurRad="101600" dist="63500" dir="2700000" algn="tl" rotWithShape="0">
                    <a:prstClr val="black">
                      <a:alpha val="75000"/>
                    </a:prstClr>
                  </a:outerShdw>
                </a:effectLst>
                <a:latin typeface="+mn-lt"/>
                <a:ea typeface="+mn-ea"/>
                <a:cs typeface="+mn-cs"/>
              </a:defRPr>
            </a:lvl9p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dirty="0"/>
          </a:p>
        </p:txBody>
      </p:sp>
      <p:sp>
        <p:nvSpPr>
          <p:cNvPr id="4" name="Text Placeholder 3"/>
          <p:cNvSpPr>
            <a:spLocks noGrp="1"/>
          </p:cNvSpPr>
          <p:nvPr>
            <p:ph type="body" sz="half" idx="2"/>
          </p:nvPr>
        </p:nvSpPr>
        <p:spPr>
          <a:xfrm>
            <a:off x="779929" y="1828801"/>
            <a:ext cx="3566160" cy="3657600"/>
          </a:xfrm>
        </p:spPr>
        <p:txBody>
          <a:bodyPr>
            <a:normAutofit/>
          </a:bodyPr>
          <a:lstStyle>
            <a:lvl1pPr marL="0" indent="0" algn="ctr">
              <a:spcBef>
                <a:spcPts val="600"/>
              </a:spcBef>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gli stili del testo dello schema</a:t>
            </a:r>
          </a:p>
        </p:txBody>
      </p:sp>
      <p:sp>
        <p:nvSpPr>
          <p:cNvPr id="5" name="Date Placeholder 4"/>
          <p:cNvSpPr>
            <a:spLocks noGrp="1"/>
          </p:cNvSpPr>
          <p:nvPr>
            <p:ph type="dt" sz="half" idx="10"/>
          </p:nvPr>
        </p:nvSpPr>
        <p:spPr/>
        <p:txBody>
          <a:bodyPr/>
          <a:lstStyle/>
          <a:p>
            <a:fld id="{70BA1CFD-BFF0-48BC-9BA5-4974D7A6AB15}" type="datetimeFigureOut">
              <a:rPr lang="en-US" smtClean="0"/>
              <a:t>11/12/14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12AA694-00EB-4F4B-AABB-6F50FB178914}" type="slidenum">
              <a:rPr lang="en-US" smtClean="0"/>
              <a:t>‹n.›</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777240" y="457200"/>
            <a:ext cx="3566160" cy="1371600"/>
          </a:xfrm>
        </p:spPr>
        <p:txBody>
          <a:bodyPr anchor="b">
            <a:normAutofit/>
          </a:bodyPr>
          <a:lstStyle>
            <a:lvl1pPr algn="ctr">
              <a:defRPr sz="3600" b="1" kern="1200">
                <a:solidFill>
                  <a:schemeClr val="tx1"/>
                </a:solidFill>
                <a:effectLst>
                  <a:outerShdw blurRad="101600" dist="63500" dir="2700000" algn="tl" rotWithShape="0">
                    <a:prstClr val="black">
                      <a:alpha val="75000"/>
                    </a:prstClr>
                  </a:outerShdw>
                </a:effectLst>
                <a:latin typeface="+mj-lt"/>
                <a:ea typeface="+mj-ea"/>
                <a:cs typeface="+mj-cs"/>
              </a:defRPr>
            </a:lvl1pPr>
          </a:lstStyle>
          <a:p>
            <a:r>
              <a:rPr lang="it-IT" smtClean="0"/>
              <a:t>Fare clic per modificare stile</a:t>
            </a:r>
            <a:endParaRPr/>
          </a:p>
        </p:txBody>
      </p:sp>
      <p:sp>
        <p:nvSpPr>
          <p:cNvPr id="3" name="Picture Placeholder 2"/>
          <p:cNvSpPr>
            <a:spLocks noGrp="1"/>
          </p:cNvSpPr>
          <p:nvPr>
            <p:ph type="pic" idx="1"/>
          </p:nvPr>
        </p:nvSpPr>
        <p:spPr>
          <a:xfrm>
            <a:off x="5266765" y="1676400"/>
            <a:ext cx="2975610" cy="2975610"/>
          </a:xfrm>
          <a:prstGeom prst="ellipse">
            <a:avLst/>
          </a:prstGeom>
          <a:solidFill>
            <a:schemeClr val="tx1">
              <a:lumMod val="75000"/>
            </a:schemeClr>
          </a:solidFill>
          <a:ln w="63500">
            <a:solidFill>
              <a:schemeClr val="tx1"/>
            </a:solidFill>
          </a:ln>
          <a:effectLst>
            <a:outerShdw blurRad="254000" dist="152400" dir="5400000" sx="90000" sy="-19000" rotWithShape="0">
              <a:prstClr val="black">
                <a:alpha val="20000"/>
              </a:prstClr>
            </a:outerShdw>
          </a:effectLst>
        </p:spPr>
        <p:txBody>
          <a:bodyPr>
            <a:normAutofit/>
          </a:bodyPr>
          <a:lstStyle>
            <a:lvl1pPr marL="0" indent="0">
              <a:buNone/>
              <a:defRPr sz="2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it-IT" smtClean="0"/>
              <a:t>Trascinare l'immagine su un segnaposto o fare clic sull'icona per aggiungerla</a:t>
            </a:r>
            <a:endParaRPr/>
          </a:p>
        </p:txBody>
      </p:sp>
      <p:sp>
        <p:nvSpPr>
          <p:cNvPr id="4" name="Text Placeholder 3"/>
          <p:cNvSpPr>
            <a:spLocks noGrp="1"/>
          </p:cNvSpPr>
          <p:nvPr>
            <p:ph type="body" sz="half" idx="2"/>
          </p:nvPr>
        </p:nvSpPr>
        <p:spPr>
          <a:xfrm>
            <a:off x="777240" y="1828800"/>
            <a:ext cx="3566160" cy="3657600"/>
          </a:xfrm>
        </p:spPr>
        <p:txBody>
          <a:bodyPr vert="horz" lIns="91440" tIns="45720" rIns="91440" bIns="45720" rtlCol="0">
            <a:normAutofit/>
          </a:bodyPr>
          <a:lstStyle>
            <a:lvl1pPr marL="0" indent="0" algn="ctr">
              <a:spcBef>
                <a:spcPts val="600"/>
              </a:spcBef>
              <a:buNone/>
              <a:defRPr sz="2000" b="1" kern="1200">
                <a:solidFill>
                  <a:schemeClr val="tx1"/>
                </a:solidFill>
                <a:effectLst>
                  <a:outerShdw blurRad="101600" dist="63500" dir="2700000" algn="tl" rotWithShape="0">
                    <a:prstClr val="black">
                      <a:alpha val="75000"/>
                    </a:prstClr>
                  </a:outerShdw>
                </a:effectLst>
                <a:latin typeface="+mn-lt"/>
                <a:ea typeface="+mn-ea"/>
                <a:cs typeface="+mn-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lgn="ctr" defTabSz="914400" rtl="0" eaLnBrk="1" latinLnBrk="0" hangingPunct="1">
              <a:spcBef>
                <a:spcPts val="2000"/>
              </a:spcBef>
              <a:buFontTx/>
              <a:buNone/>
            </a:pPr>
            <a:r>
              <a:rPr lang="it-IT" smtClean="0"/>
              <a:t>Fare clic per modificare gli stili del testo dello schema</a:t>
            </a:r>
          </a:p>
        </p:txBody>
      </p:sp>
      <p:sp>
        <p:nvSpPr>
          <p:cNvPr id="5" name="Date Placeholder 4"/>
          <p:cNvSpPr>
            <a:spLocks noGrp="1"/>
          </p:cNvSpPr>
          <p:nvPr>
            <p:ph type="dt" sz="half" idx="10"/>
          </p:nvPr>
        </p:nvSpPr>
        <p:spPr/>
        <p:txBody>
          <a:bodyPr/>
          <a:lstStyle/>
          <a:p>
            <a:fld id="{70BA1CFD-BFF0-48BC-9BA5-4974D7A6AB15}" type="datetimeFigureOut">
              <a:rPr lang="en-US" smtClean="0"/>
              <a:t>11/12/14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12AA694-00EB-4F4B-AABB-6F50FB178914}" type="slidenum">
              <a:rPr lang="en-US" smtClean="0"/>
              <a:t>‹n.›</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theme" Target="../theme/theme1.xml"/><Relationship Id="rId14" Type="http://schemas.openxmlformats.org/officeDocument/2006/relationships/image" Target="../media/image2.png"/><Relationship Id="rId15" Type="http://schemas.openxmlformats.org/officeDocument/2006/relationships/image" Target="../media/image3.png"/><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7" name="Picture 6" descr="GridOverlay.png"/>
          <p:cNvPicPr>
            <a:picLocks noChangeAspect="1"/>
          </p:cNvPicPr>
          <p:nvPr/>
        </p:nvPicPr>
        <p:blipFill>
          <a:blip r:embed="rId14"/>
          <a:stretch>
            <a:fillRect/>
          </a:stretch>
        </p:blipFill>
        <p:spPr>
          <a:xfrm>
            <a:off x="0" y="0"/>
            <a:ext cx="9144000" cy="6858000"/>
          </a:xfrm>
          <a:prstGeom prst="rect">
            <a:avLst/>
          </a:prstGeom>
          <a:solidFill>
            <a:schemeClr val="bg2">
              <a:lumMod val="60000"/>
              <a:lumOff val="40000"/>
              <a:alpha val="10000"/>
            </a:schemeClr>
          </a:solidFill>
        </p:spPr>
      </p:pic>
      <p:sp>
        <p:nvSpPr>
          <p:cNvPr id="2" name="Title Placeholder 1"/>
          <p:cNvSpPr>
            <a:spLocks noGrp="1"/>
          </p:cNvSpPr>
          <p:nvPr>
            <p:ph type="title"/>
          </p:nvPr>
        </p:nvSpPr>
        <p:spPr>
          <a:xfrm>
            <a:off x="779462" y="107577"/>
            <a:ext cx="7581901" cy="1653988"/>
          </a:xfrm>
          <a:prstGeom prst="rect">
            <a:avLst/>
          </a:prstGeom>
        </p:spPr>
        <p:txBody>
          <a:bodyPr vert="horz" lIns="91440" tIns="45720" rIns="91440" bIns="45720" rtlCol="0" anchor="ctr">
            <a:noAutofit/>
          </a:bodyPr>
          <a:lstStyle/>
          <a:p>
            <a:r>
              <a:rPr lang="it-IT" smtClean="0"/>
              <a:t>Fare clic per modificare stile</a:t>
            </a:r>
            <a:endParaRPr/>
          </a:p>
        </p:txBody>
      </p:sp>
      <p:sp>
        <p:nvSpPr>
          <p:cNvPr id="3" name="Text Placeholder 2"/>
          <p:cNvSpPr>
            <a:spLocks noGrp="1"/>
          </p:cNvSpPr>
          <p:nvPr>
            <p:ph type="body" idx="1"/>
          </p:nvPr>
        </p:nvSpPr>
        <p:spPr>
          <a:xfrm>
            <a:off x="779462" y="1882588"/>
            <a:ext cx="7581901" cy="3953436"/>
          </a:xfrm>
          <a:prstGeom prst="rect">
            <a:avLst/>
          </a:prstGeom>
        </p:spPr>
        <p:txBody>
          <a:bodyPr vert="horz" lIns="91440" tIns="45720" rIns="91440" bIns="45720" rtlCol="0">
            <a:normAutofit/>
          </a:body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dirty="0"/>
          </a:p>
        </p:txBody>
      </p:sp>
      <p:sp>
        <p:nvSpPr>
          <p:cNvPr id="4" name="Date Placeholder 3"/>
          <p:cNvSpPr>
            <a:spLocks noGrp="1"/>
          </p:cNvSpPr>
          <p:nvPr>
            <p:ph type="dt" sz="half" idx="2"/>
          </p:nvPr>
        </p:nvSpPr>
        <p:spPr>
          <a:xfrm>
            <a:off x="6651812" y="6356350"/>
            <a:ext cx="2133600" cy="365125"/>
          </a:xfrm>
          <a:prstGeom prst="rect">
            <a:avLst/>
          </a:prstGeom>
        </p:spPr>
        <p:txBody>
          <a:bodyPr vert="horz" lIns="91440" tIns="45720" rIns="91440" bIns="45720" rtlCol="0" anchor="ctr"/>
          <a:lstStyle>
            <a:lvl1pPr algn="r">
              <a:defRPr sz="1100">
                <a:solidFill>
                  <a:schemeClr val="tx1">
                    <a:tint val="75000"/>
                  </a:schemeClr>
                </a:solidFill>
                <a:effectLst>
                  <a:outerShdw blurRad="101600" dist="63500" dir="2700000" algn="tl" rotWithShape="0">
                    <a:prstClr val="black">
                      <a:alpha val="75000"/>
                    </a:prstClr>
                  </a:outerShdw>
                </a:effectLst>
              </a:defRPr>
            </a:lvl1pPr>
          </a:lstStyle>
          <a:p>
            <a:fld id="{70BA1CFD-BFF0-48BC-9BA5-4974D7A6AB15}" type="datetimeFigureOut">
              <a:rPr lang="en-US" smtClean="0"/>
              <a:t>11/12/14</a:t>
            </a:fld>
            <a:endParaRPr lang="en-US"/>
          </a:p>
        </p:txBody>
      </p:sp>
      <p:sp>
        <p:nvSpPr>
          <p:cNvPr id="5" name="Footer Placeholder 4"/>
          <p:cNvSpPr>
            <a:spLocks noGrp="1"/>
          </p:cNvSpPr>
          <p:nvPr>
            <p:ph type="ftr" sz="quarter" idx="3"/>
          </p:nvPr>
        </p:nvSpPr>
        <p:spPr>
          <a:xfrm>
            <a:off x="354106" y="6356350"/>
            <a:ext cx="2895600" cy="365125"/>
          </a:xfrm>
          <a:prstGeom prst="rect">
            <a:avLst/>
          </a:prstGeom>
        </p:spPr>
        <p:txBody>
          <a:bodyPr vert="horz" lIns="91440" tIns="45720" rIns="91440" bIns="45720" rtlCol="0" anchor="ctr"/>
          <a:lstStyle>
            <a:lvl1pPr algn="l">
              <a:defRPr sz="1100">
                <a:solidFill>
                  <a:schemeClr val="tx1">
                    <a:tint val="75000"/>
                  </a:schemeClr>
                </a:solidFill>
                <a:effectLst>
                  <a:outerShdw blurRad="101600" dist="63500" dir="2700000" algn="tl" rotWithShape="0">
                    <a:prstClr val="black">
                      <a:alpha val="75000"/>
                    </a:prstClr>
                  </a:outerShdw>
                </a:effectLst>
              </a:defRPr>
            </a:lvl1pPr>
          </a:lstStyle>
          <a:p>
            <a:endParaRPr lang="en-US"/>
          </a:p>
        </p:txBody>
      </p:sp>
      <p:sp>
        <p:nvSpPr>
          <p:cNvPr id="6" name="Slide Number Placeholder 5"/>
          <p:cNvSpPr>
            <a:spLocks noGrp="1"/>
          </p:cNvSpPr>
          <p:nvPr>
            <p:ph type="sldNum" sz="quarter" idx="4"/>
          </p:nvPr>
        </p:nvSpPr>
        <p:spPr>
          <a:xfrm>
            <a:off x="4191000" y="6356350"/>
            <a:ext cx="762000" cy="365125"/>
          </a:xfrm>
          <a:prstGeom prst="rect">
            <a:avLst/>
          </a:prstGeom>
        </p:spPr>
        <p:txBody>
          <a:bodyPr vert="horz" lIns="91440" tIns="45720" rIns="91440" bIns="45720" rtlCol="0" anchor="ctr"/>
          <a:lstStyle>
            <a:lvl1pPr algn="ctr">
              <a:defRPr sz="1100">
                <a:solidFill>
                  <a:schemeClr val="tx1">
                    <a:tint val="75000"/>
                  </a:schemeClr>
                </a:solidFill>
                <a:effectLst>
                  <a:outerShdw blurRad="101600" dist="63500" dir="2700000" algn="tl" rotWithShape="0">
                    <a:prstClr val="black">
                      <a:alpha val="75000"/>
                    </a:prstClr>
                  </a:outerShdw>
                </a:effectLst>
              </a:defRPr>
            </a:lvl1pPr>
          </a:lstStyle>
          <a:p>
            <a:fld id="{D12AA694-00EB-4F4B-AABB-6F50FB178914}" type="slidenum">
              <a:rPr lang="en-US" smtClean="0"/>
              <a:t>‹n.›</a:t>
            </a:fld>
            <a:endParaRPr lang="en-US"/>
          </a:p>
        </p:txBody>
      </p:sp>
    </p:spTree>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xStyles>
    <p:titleStyle>
      <a:lvl1pPr algn="ctr" defTabSz="914400" rtl="0" eaLnBrk="1" latinLnBrk="0" hangingPunct="1">
        <a:spcBef>
          <a:spcPct val="0"/>
        </a:spcBef>
        <a:buNone/>
        <a:defRPr sz="5600" b="1" kern="1200">
          <a:solidFill>
            <a:schemeClr val="tx1"/>
          </a:solidFill>
          <a:effectLst>
            <a:outerShdw blurRad="101600" dist="63500" dir="2700000" algn="tl" rotWithShape="0">
              <a:prstClr val="black">
                <a:alpha val="75000"/>
              </a:prstClr>
            </a:outerShdw>
          </a:effectLst>
          <a:latin typeface="+mj-lt"/>
          <a:ea typeface="+mj-ea"/>
          <a:cs typeface="+mj-cs"/>
        </a:defRPr>
      </a:lvl1pPr>
    </p:titleStyle>
    <p:bodyStyle>
      <a:lvl1pPr marL="403225" indent="-403225" algn="l" defTabSz="914400" rtl="0" eaLnBrk="1" latinLnBrk="0" hangingPunct="1">
        <a:spcBef>
          <a:spcPts val="2000"/>
        </a:spcBef>
        <a:buFontTx/>
        <a:buBlip>
          <a:blip r:embed="rId15"/>
        </a:buBlip>
        <a:defRPr sz="2400" b="1" kern="1200">
          <a:solidFill>
            <a:schemeClr val="tx1"/>
          </a:solidFill>
          <a:effectLst>
            <a:outerShdw blurRad="101600" dist="63500" dir="2700000" algn="tl" rotWithShape="0">
              <a:prstClr val="black">
                <a:alpha val="75000"/>
              </a:prstClr>
            </a:outerShdw>
          </a:effectLst>
          <a:latin typeface="+mn-lt"/>
          <a:ea typeface="+mn-ea"/>
          <a:cs typeface="+mn-cs"/>
        </a:defRPr>
      </a:lvl1pPr>
      <a:lvl2pPr marL="806450" indent="-403225" algn="l" defTabSz="914400" rtl="0" eaLnBrk="1" latinLnBrk="0" hangingPunct="1">
        <a:spcBef>
          <a:spcPts val="600"/>
        </a:spcBef>
        <a:buFontTx/>
        <a:buBlip>
          <a:blip r:embed="rId15"/>
        </a:buBlip>
        <a:defRPr sz="2200" b="1" kern="1200">
          <a:solidFill>
            <a:schemeClr val="tx1"/>
          </a:solidFill>
          <a:effectLst>
            <a:outerShdw blurRad="101600" dist="63500" dir="2700000" algn="tl" rotWithShape="0">
              <a:prstClr val="black">
                <a:alpha val="75000"/>
              </a:prstClr>
            </a:outerShdw>
          </a:effectLst>
          <a:latin typeface="+mn-lt"/>
          <a:ea typeface="+mn-ea"/>
          <a:cs typeface="+mn-cs"/>
        </a:defRPr>
      </a:lvl2pPr>
      <a:lvl3pPr marL="1143000" indent="-336550" algn="l" defTabSz="914400" rtl="0" eaLnBrk="1" latinLnBrk="0" hangingPunct="1">
        <a:spcBef>
          <a:spcPts val="600"/>
        </a:spcBef>
        <a:buFontTx/>
        <a:buBlip>
          <a:blip r:embed="rId15"/>
        </a:buBlip>
        <a:defRPr sz="2000" b="1" kern="1200">
          <a:solidFill>
            <a:schemeClr val="tx1"/>
          </a:solidFill>
          <a:effectLst>
            <a:outerShdw blurRad="101600" dist="63500" dir="2700000" algn="tl" rotWithShape="0">
              <a:prstClr val="black">
                <a:alpha val="75000"/>
              </a:prstClr>
            </a:outerShdw>
          </a:effectLst>
          <a:latin typeface="+mn-lt"/>
          <a:ea typeface="+mn-ea"/>
          <a:cs typeface="+mn-cs"/>
        </a:defRPr>
      </a:lvl3pPr>
      <a:lvl4pPr marL="1492250" indent="-349250" algn="l" defTabSz="914400" rtl="0" eaLnBrk="1" latinLnBrk="0" hangingPunct="1">
        <a:spcBef>
          <a:spcPts val="600"/>
        </a:spcBef>
        <a:buFontTx/>
        <a:buBlip>
          <a:blip r:embed="rId15"/>
        </a:buBlip>
        <a:defRPr sz="1800" b="1" kern="1200">
          <a:solidFill>
            <a:schemeClr val="tx1"/>
          </a:solidFill>
          <a:effectLst>
            <a:outerShdw blurRad="101600" dist="63500" dir="2700000" algn="tl" rotWithShape="0">
              <a:prstClr val="black">
                <a:alpha val="75000"/>
              </a:prstClr>
            </a:outerShdw>
          </a:effectLst>
          <a:latin typeface="+mn-lt"/>
          <a:ea typeface="+mn-ea"/>
          <a:cs typeface="+mn-cs"/>
        </a:defRPr>
      </a:lvl4pPr>
      <a:lvl5pPr marL="1828800" indent="-336550" algn="l" defTabSz="914400" rtl="0" eaLnBrk="1" latinLnBrk="0" hangingPunct="1">
        <a:spcBef>
          <a:spcPts val="600"/>
        </a:spcBef>
        <a:buFontTx/>
        <a:buBlip>
          <a:blip r:embed="rId15"/>
        </a:buBlip>
        <a:defRPr sz="1800" b="1" kern="1200">
          <a:solidFill>
            <a:schemeClr val="tx1"/>
          </a:solidFill>
          <a:effectLst>
            <a:outerShdw blurRad="101600" dist="63500" dir="2700000" algn="tl" rotWithShape="0">
              <a:prstClr val="black">
                <a:alpha val="75000"/>
              </a:prstClr>
            </a:outerShdw>
          </a:effectLst>
          <a:latin typeface="+mn-lt"/>
          <a:ea typeface="+mn-ea"/>
          <a:cs typeface="+mn-cs"/>
        </a:defRPr>
      </a:lvl5pPr>
      <a:lvl6pPr marL="2173288" indent="-344488" algn="l" defTabSz="914400" rtl="0" eaLnBrk="1" latinLnBrk="0" hangingPunct="1">
        <a:spcBef>
          <a:spcPct val="20000"/>
        </a:spcBef>
        <a:buFontTx/>
        <a:buBlip>
          <a:blip r:embed="rId15"/>
        </a:buBlip>
        <a:defRPr lang="en-US" sz="1800" b="1" kern="1200" dirty="0" smtClean="0">
          <a:solidFill>
            <a:schemeClr val="tx1"/>
          </a:solidFill>
          <a:effectLst>
            <a:outerShdw blurRad="101600" dist="63500" dir="2700000" algn="tl" rotWithShape="0">
              <a:prstClr val="black">
                <a:alpha val="75000"/>
              </a:prstClr>
            </a:outerShdw>
          </a:effectLst>
          <a:latin typeface="+mn-lt"/>
          <a:ea typeface="+mn-ea"/>
          <a:cs typeface="+mn-cs"/>
        </a:defRPr>
      </a:lvl6pPr>
      <a:lvl7pPr marL="2516188" indent="-344488" algn="l" defTabSz="914400" rtl="0" eaLnBrk="1" latinLnBrk="0" hangingPunct="1">
        <a:spcBef>
          <a:spcPct val="20000"/>
        </a:spcBef>
        <a:buFontTx/>
        <a:buBlip>
          <a:blip r:embed="rId15"/>
        </a:buBlip>
        <a:defRPr lang="en-US" sz="1800" b="1" kern="1200" dirty="0" smtClean="0">
          <a:solidFill>
            <a:schemeClr val="tx1"/>
          </a:solidFill>
          <a:effectLst>
            <a:outerShdw blurRad="101600" dist="63500" dir="2700000" algn="tl" rotWithShape="0">
              <a:prstClr val="black">
                <a:alpha val="75000"/>
              </a:prstClr>
            </a:outerShdw>
          </a:effectLst>
          <a:latin typeface="+mn-lt"/>
          <a:ea typeface="+mn-ea"/>
          <a:cs typeface="+mn-cs"/>
        </a:defRPr>
      </a:lvl7pPr>
      <a:lvl8pPr marL="2860675" indent="-344488" algn="l" defTabSz="914400" rtl="0" eaLnBrk="1" latinLnBrk="0" hangingPunct="1">
        <a:spcBef>
          <a:spcPct val="20000"/>
        </a:spcBef>
        <a:buFontTx/>
        <a:buBlip>
          <a:blip r:embed="rId15"/>
        </a:buBlip>
        <a:defRPr lang="en-US" sz="1800" b="1" kern="1200" dirty="0" smtClean="0">
          <a:solidFill>
            <a:schemeClr val="tx1"/>
          </a:solidFill>
          <a:effectLst>
            <a:outerShdw blurRad="101600" dist="63500" dir="2700000" algn="tl" rotWithShape="0">
              <a:prstClr val="black">
                <a:alpha val="75000"/>
              </a:prstClr>
            </a:outerShdw>
          </a:effectLst>
          <a:latin typeface="+mn-lt"/>
          <a:ea typeface="+mn-ea"/>
          <a:cs typeface="+mn-cs"/>
        </a:defRPr>
      </a:lvl8pPr>
      <a:lvl9pPr marL="3205163" indent="-344488" algn="l" defTabSz="914400" rtl="0" eaLnBrk="1" latinLnBrk="0" hangingPunct="1">
        <a:spcBef>
          <a:spcPct val="20000"/>
        </a:spcBef>
        <a:buFontTx/>
        <a:buBlip>
          <a:blip r:embed="rId15"/>
        </a:buBlip>
        <a:defRPr lang="en-US" sz="1800" b="1" kern="1200" dirty="0">
          <a:solidFill>
            <a:schemeClr val="tx1"/>
          </a:solidFill>
          <a:effectLst>
            <a:outerShdw blurRad="101600" dist="63500" dir="2700000" algn="tl" rotWithShape="0">
              <a:prstClr val="black">
                <a:alpha val="75000"/>
              </a:prstClr>
            </a:outerShdw>
          </a:effectLst>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5.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6.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7.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a:xfrm>
            <a:off x="820738" y="3452118"/>
            <a:ext cx="7542212" cy="826042"/>
          </a:xfrm>
        </p:spPr>
        <p:txBody>
          <a:bodyPr/>
          <a:lstStyle/>
          <a:p>
            <a:r>
              <a:rPr lang="it-IT" sz="3600" dirty="0" smtClean="0">
                <a:solidFill>
                  <a:srgbClr val="FF0000"/>
                </a:solidFill>
              </a:rPr>
              <a:t>E allora, a che serve la sociologia?</a:t>
            </a:r>
            <a:endParaRPr lang="it-IT" sz="3600" dirty="0">
              <a:solidFill>
                <a:srgbClr val="FF0000"/>
              </a:solidFill>
            </a:endParaRPr>
          </a:p>
        </p:txBody>
      </p:sp>
      <p:sp>
        <p:nvSpPr>
          <p:cNvPr id="3" name="Sottotitolo 2"/>
          <p:cNvSpPr>
            <a:spLocks noGrp="1"/>
          </p:cNvSpPr>
          <p:nvPr>
            <p:ph type="subTitle" idx="1"/>
          </p:nvPr>
        </p:nvSpPr>
        <p:spPr>
          <a:xfrm>
            <a:off x="820738" y="5252148"/>
            <a:ext cx="7542212" cy="1009699"/>
          </a:xfrm>
        </p:spPr>
        <p:txBody>
          <a:bodyPr/>
          <a:lstStyle/>
          <a:p>
            <a:r>
              <a:rPr lang="it-IT" dirty="0" smtClean="0">
                <a:solidFill>
                  <a:srgbClr val="3366FF"/>
                </a:solidFill>
              </a:rPr>
              <a:t>Conclusioni del corso di Sociologia generale 2014-15</a:t>
            </a:r>
            <a:endParaRPr lang="it-IT" dirty="0">
              <a:solidFill>
                <a:srgbClr val="3366FF"/>
              </a:solidFill>
            </a:endParaRPr>
          </a:p>
        </p:txBody>
      </p:sp>
    </p:spTree>
    <p:extLst>
      <p:ext uri="{BB962C8B-B14F-4D97-AF65-F5344CB8AC3E}">
        <p14:creationId xmlns:p14="http://schemas.microsoft.com/office/powerpoint/2010/main" val="1496829564"/>
      </p:ext>
    </p:extLst>
  </p:cSld>
  <p:clrMapOvr>
    <a:masterClrMapping/>
  </p:clrMapOvr>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554836" y="107577"/>
            <a:ext cx="7903325" cy="1310257"/>
          </a:xfrm>
        </p:spPr>
        <p:txBody>
          <a:bodyPr/>
          <a:lstStyle/>
          <a:p>
            <a:r>
              <a:rPr lang="it-IT" sz="4000" i="1" dirty="0" smtClean="0">
                <a:solidFill>
                  <a:srgbClr val="91FA33"/>
                </a:solidFill>
              </a:rPr>
              <a:t>A nutrire la nostra consapevolezza   e la voglia di avventura</a:t>
            </a:r>
            <a:endParaRPr lang="it-IT" sz="4000" i="1" dirty="0">
              <a:solidFill>
                <a:srgbClr val="91FA33"/>
              </a:solidFill>
            </a:endParaRPr>
          </a:p>
        </p:txBody>
      </p:sp>
      <p:sp>
        <p:nvSpPr>
          <p:cNvPr id="3" name="Segnaposto contenuto 2"/>
          <p:cNvSpPr>
            <a:spLocks noGrp="1"/>
          </p:cNvSpPr>
          <p:nvPr>
            <p:ph idx="1"/>
          </p:nvPr>
        </p:nvSpPr>
        <p:spPr>
          <a:xfrm>
            <a:off x="779462" y="1972638"/>
            <a:ext cx="7581901" cy="3863386"/>
          </a:xfrm>
        </p:spPr>
        <p:txBody>
          <a:bodyPr>
            <a:normAutofit/>
          </a:bodyPr>
          <a:lstStyle/>
          <a:p>
            <a:r>
              <a:rPr lang="it-IT" sz="3600" dirty="0" smtClean="0">
                <a:solidFill>
                  <a:srgbClr val="C600C6"/>
                </a:solidFill>
              </a:rPr>
              <a:t>Il passato: prospettiva e memoria</a:t>
            </a:r>
          </a:p>
          <a:p>
            <a:r>
              <a:rPr lang="it-IT" sz="3600" dirty="0" smtClean="0">
                <a:solidFill>
                  <a:srgbClr val="1A68D9"/>
                </a:solidFill>
              </a:rPr>
              <a:t>Il presente: interrogarsi e orientarsi</a:t>
            </a:r>
          </a:p>
          <a:p>
            <a:r>
              <a:rPr lang="it-IT" sz="3600" dirty="0" smtClean="0">
                <a:solidFill>
                  <a:srgbClr val="FF0000"/>
                </a:solidFill>
              </a:rPr>
              <a:t>Il futuro: capacità e incubazione</a:t>
            </a:r>
            <a:endParaRPr lang="it-IT" sz="3600" dirty="0">
              <a:solidFill>
                <a:srgbClr val="FF0000"/>
              </a:solidFill>
            </a:endParaRPr>
          </a:p>
        </p:txBody>
      </p:sp>
    </p:spTree>
    <p:extLst>
      <p:ext uri="{BB962C8B-B14F-4D97-AF65-F5344CB8AC3E}">
        <p14:creationId xmlns:p14="http://schemas.microsoft.com/office/powerpoint/2010/main" val="3590330884"/>
      </p:ext>
    </p:extLst>
  </p:cSld>
  <p:clrMapOvr>
    <a:masterClrMapping/>
  </p:clrMapOvr>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224628" y="107577"/>
            <a:ext cx="4337356" cy="1653988"/>
          </a:xfrm>
        </p:spPr>
        <p:txBody>
          <a:bodyPr/>
          <a:lstStyle/>
          <a:p>
            <a:r>
              <a:rPr lang="it-IT" sz="3600" smtClean="0">
                <a:solidFill>
                  <a:srgbClr val="FF203A"/>
                </a:solidFill>
              </a:rPr>
              <a:t>Il </a:t>
            </a:r>
            <a:r>
              <a:rPr lang="it-IT" sz="3600" smtClean="0">
                <a:solidFill>
                  <a:srgbClr val="FF203A"/>
                </a:solidFill>
              </a:rPr>
              <a:t>“segreto” </a:t>
            </a:r>
            <a:r>
              <a:rPr lang="it-IT" sz="3600" dirty="0" smtClean="0">
                <a:solidFill>
                  <a:srgbClr val="FF203A"/>
                </a:solidFill>
              </a:rPr>
              <a:t>della sociologia</a:t>
            </a:r>
            <a:endParaRPr lang="it-IT" sz="3600" dirty="0">
              <a:solidFill>
                <a:srgbClr val="FF203A"/>
              </a:solidFill>
            </a:endParaRPr>
          </a:p>
        </p:txBody>
      </p:sp>
      <p:sp>
        <p:nvSpPr>
          <p:cNvPr id="3" name="Segnaposto contenuto 2"/>
          <p:cNvSpPr>
            <a:spLocks noGrp="1"/>
          </p:cNvSpPr>
          <p:nvPr>
            <p:ph idx="1"/>
          </p:nvPr>
        </p:nvSpPr>
        <p:spPr>
          <a:xfrm>
            <a:off x="567166" y="2909640"/>
            <a:ext cx="8014292" cy="3452118"/>
          </a:xfrm>
        </p:spPr>
        <p:txBody>
          <a:bodyPr>
            <a:normAutofit/>
          </a:bodyPr>
          <a:lstStyle/>
          <a:p>
            <a:pPr marL="0" indent="0">
              <a:buNone/>
            </a:pPr>
            <a:r>
              <a:rPr lang="it-IT" dirty="0" smtClean="0">
                <a:solidFill>
                  <a:srgbClr val="91FA33"/>
                </a:solidFill>
              </a:rPr>
              <a:t>La sociologia si basa sulla nostra immaginazione sociologica, cioè su quella capacità di “vedere” che noi siamo legati gli uni agli altri, che siamo parte delle “danze relazionali” che costruiamo con loro, siamo parte delle relazioni che ci hanno generato e di quelle di cui ci prendiamo cura; noi siamo parte del mondo umano e delle ecologie coi viventi, siamo parte dell’universo e di tutto ciò che ci trascende, anche  di ciò che è “impensabile”, ma che ci è necessario per vivere e sognare. Noi siamo parte …</a:t>
            </a:r>
            <a:endParaRPr lang="it-IT" dirty="0">
              <a:solidFill>
                <a:srgbClr val="91FA33"/>
              </a:solidFill>
            </a:endParaRPr>
          </a:p>
        </p:txBody>
      </p:sp>
      <p:pic>
        <p:nvPicPr>
          <p:cNvPr id="5" name="Immagine 4" descr="images.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690214" y="234251"/>
            <a:ext cx="3467100" cy="2349500"/>
          </a:xfrm>
          <a:prstGeom prst="rect">
            <a:avLst/>
          </a:prstGeom>
        </p:spPr>
      </p:pic>
    </p:spTree>
    <p:extLst>
      <p:ext uri="{BB962C8B-B14F-4D97-AF65-F5344CB8AC3E}">
        <p14:creationId xmlns:p14="http://schemas.microsoft.com/office/powerpoint/2010/main" val="4176709643"/>
      </p:ext>
    </p:extLst>
  </p:cSld>
  <p:clrMapOvr>
    <a:masterClrMapping/>
  </p:clrMapOvr>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z="4000" dirty="0" smtClean="0">
                <a:solidFill>
                  <a:srgbClr val="FF6600"/>
                </a:solidFill>
              </a:rPr>
              <a:t>Fare la pace nell’era planetaria: l’esempio di Mandela</a:t>
            </a:r>
            <a:endParaRPr lang="it-IT" sz="4000" dirty="0">
              <a:solidFill>
                <a:srgbClr val="FF6600"/>
              </a:solidFill>
            </a:endParaRPr>
          </a:p>
        </p:txBody>
      </p:sp>
      <p:sp>
        <p:nvSpPr>
          <p:cNvPr id="3" name="Segnaposto contenuto 2"/>
          <p:cNvSpPr>
            <a:spLocks noGrp="1"/>
          </p:cNvSpPr>
          <p:nvPr>
            <p:ph idx="1"/>
          </p:nvPr>
        </p:nvSpPr>
        <p:spPr/>
        <p:txBody>
          <a:bodyPr>
            <a:normAutofit/>
          </a:bodyPr>
          <a:lstStyle/>
          <a:p>
            <a:pPr marL="0" indent="0">
              <a:buNone/>
            </a:pPr>
            <a:r>
              <a:rPr lang="it-IT" dirty="0" smtClean="0">
                <a:solidFill>
                  <a:srgbClr val="FFFF00"/>
                </a:solidFill>
              </a:rPr>
              <a:t>«Mandela ha compreso lo spirito umano e come esso sia legato a quello di tutti. C’è una parola in Sudafrica, </a:t>
            </a:r>
            <a:r>
              <a:rPr lang="it-IT" i="1" dirty="0" err="1" smtClean="0">
                <a:solidFill>
                  <a:srgbClr val="FFFF00"/>
                </a:solidFill>
              </a:rPr>
              <a:t>Ubuntu</a:t>
            </a:r>
            <a:r>
              <a:rPr lang="it-IT" dirty="0" smtClean="0">
                <a:solidFill>
                  <a:srgbClr val="FFFF00"/>
                </a:solidFill>
              </a:rPr>
              <a:t>, che descrive e condensa questo suo immenso dono: egli ha saputo vedere che siamo tutti legati gli uni agli altri in modi invisibili e che sfuggono allo sguardo; che esiste unione nel genere umano; che possiamo conseguire il nostro pieno successo condividendolo con gli altri e prendendoci cura di chi abbiamo attorno.»</a:t>
            </a:r>
          </a:p>
          <a:p>
            <a:pPr marL="0" indent="0" algn="r">
              <a:buNone/>
            </a:pPr>
            <a:r>
              <a:rPr lang="it-IT" sz="1800" dirty="0" err="1" smtClean="0">
                <a:solidFill>
                  <a:srgbClr val="91FA33"/>
                </a:solidFill>
              </a:rPr>
              <a:t>Barak</a:t>
            </a:r>
            <a:r>
              <a:rPr lang="it-IT" sz="1800" dirty="0" smtClean="0">
                <a:solidFill>
                  <a:srgbClr val="91FA33"/>
                </a:solidFill>
              </a:rPr>
              <a:t> Obama, </a:t>
            </a:r>
            <a:r>
              <a:rPr lang="it-IT" sz="1800" i="1" dirty="0" smtClean="0">
                <a:solidFill>
                  <a:srgbClr val="91FA33"/>
                </a:solidFill>
              </a:rPr>
              <a:t>discorso in ricordo di Mandela, 10 </a:t>
            </a:r>
            <a:r>
              <a:rPr lang="it-IT" sz="1800" i="1" dirty="0" err="1" smtClean="0">
                <a:solidFill>
                  <a:srgbClr val="91FA33"/>
                </a:solidFill>
              </a:rPr>
              <a:t>dic</a:t>
            </a:r>
            <a:r>
              <a:rPr lang="it-IT" sz="1800" i="1" dirty="0" smtClean="0">
                <a:solidFill>
                  <a:srgbClr val="91FA33"/>
                </a:solidFill>
              </a:rPr>
              <a:t>. 2013</a:t>
            </a:r>
            <a:endParaRPr lang="it-IT" sz="1800" i="1" dirty="0">
              <a:solidFill>
                <a:srgbClr val="91FA33"/>
              </a:solidFill>
            </a:endParaRPr>
          </a:p>
        </p:txBody>
      </p:sp>
    </p:spTree>
    <p:extLst>
      <p:ext uri="{BB962C8B-B14F-4D97-AF65-F5344CB8AC3E}">
        <p14:creationId xmlns:p14="http://schemas.microsoft.com/office/powerpoint/2010/main" val="1927289738"/>
      </p:ext>
    </p:extLst>
  </p:cSld>
  <p:clrMapOvr>
    <a:masterClrMapping/>
  </p:clrMapOvr>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779462" y="107577"/>
            <a:ext cx="7581901" cy="1260941"/>
          </a:xfrm>
        </p:spPr>
        <p:txBody>
          <a:bodyPr/>
          <a:lstStyle/>
          <a:p>
            <a:r>
              <a:rPr lang="it-IT" sz="4400" dirty="0" smtClean="0">
                <a:solidFill>
                  <a:srgbClr val="FF203A"/>
                </a:solidFill>
              </a:rPr>
              <a:t>Buona sociologia a tutti !</a:t>
            </a:r>
            <a:endParaRPr lang="it-IT" sz="4400" dirty="0">
              <a:solidFill>
                <a:srgbClr val="FF203A"/>
              </a:solidFill>
            </a:endParaRPr>
          </a:p>
        </p:txBody>
      </p:sp>
      <p:pic>
        <p:nvPicPr>
          <p:cNvPr id="4" name="Segnaposto contenuto 3" descr="images-2.jpg"/>
          <p:cNvPicPr>
            <a:picLocks noGrp="1" noChangeAspect="1"/>
          </p:cNvPicPr>
          <p:nvPr>
            <p:ph idx="1"/>
          </p:nvPr>
        </p:nvPicPr>
        <p:blipFill>
          <a:blip r:embed="rId2">
            <a:extLst>
              <a:ext uri="{28A0092B-C50C-407E-A947-70E740481C1C}">
                <a14:useLocalDpi xmlns:a14="http://schemas.microsoft.com/office/drawing/2010/main" val="0"/>
              </a:ext>
            </a:extLst>
          </a:blip>
          <a:srcRect t="4823" b="4823"/>
          <a:stretch>
            <a:fillRect/>
          </a:stretch>
        </p:blipFill>
        <p:spPr>
          <a:xfrm>
            <a:off x="2429407" y="1553454"/>
            <a:ext cx="4081462" cy="2712376"/>
          </a:xfrm>
        </p:spPr>
      </p:pic>
      <p:sp>
        <p:nvSpPr>
          <p:cNvPr id="3" name="CasellaDiTesto 2"/>
          <p:cNvSpPr txBox="1"/>
          <p:nvPr/>
        </p:nvSpPr>
        <p:spPr>
          <a:xfrm>
            <a:off x="406877" y="5116530"/>
            <a:ext cx="8371855" cy="584776"/>
          </a:xfrm>
          <a:prstGeom prst="rect">
            <a:avLst/>
          </a:prstGeom>
          <a:noFill/>
        </p:spPr>
        <p:txBody>
          <a:bodyPr wrap="square" rtlCol="0">
            <a:spAutoFit/>
          </a:bodyPr>
          <a:lstStyle/>
          <a:p>
            <a:pPr algn="ctr"/>
            <a:r>
              <a:rPr lang="it-IT" sz="3200" dirty="0" smtClean="0">
                <a:solidFill>
                  <a:srgbClr val="FFFF00"/>
                </a:solidFill>
              </a:rPr>
              <a:t>e ….</a:t>
            </a:r>
            <a:endParaRPr lang="it-IT" sz="3200" dirty="0">
              <a:solidFill>
                <a:srgbClr val="FFFF00"/>
              </a:solidFill>
            </a:endParaRPr>
          </a:p>
        </p:txBody>
      </p:sp>
    </p:spTree>
    <p:extLst>
      <p:ext uri="{BB962C8B-B14F-4D97-AF65-F5344CB8AC3E}">
        <p14:creationId xmlns:p14="http://schemas.microsoft.com/office/powerpoint/2010/main" val="572539198"/>
      </p:ext>
    </p:extLst>
  </p:cSld>
  <p:clrMapOvr>
    <a:masterClrMapping/>
  </p:clrMapOvr>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31540" y="234251"/>
            <a:ext cx="7929824" cy="1343860"/>
          </a:xfrm>
        </p:spPr>
        <p:txBody>
          <a:bodyPr/>
          <a:lstStyle/>
          <a:p>
            <a:r>
              <a:rPr lang="it-IT" sz="3600" dirty="0" smtClean="0">
                <a:solidFill>
                  <a:srgbClr val="FFFF00"/>
                </a:solidFill>
              </a:rPr>
              <a:t>… </a:t>
            </a:r>
            <a:r>
              <a:rPr lang="it-IT" sz="3600" dirty="0">
                <a:solidFill>
                  <a:srgbClr val="FFFF00"/>
                </a:solidFill>
              </a:rPr>
              <a:t>grazie </a:t>
            </a:r>
            <a:r>
              <a:rPr lang="it-IT" sz="3600" dirty="0" smtClean="0">
                <a:solidFill>
                  <a:srgbClr val="FFFF00"/>
                </a:solidFill>
              </a:rPr>
              <a:t/>
            </a:r>
            <a:br>
              <a:rPr lang="it-IT" sz="3600" dirty="0" smtClean="0">
                <a:solidFill>
                  <a:srgbClr val="FFFF00"/>
                </a:solidFill>
              </a:rPr>
            </a:br>
            <a:r>
              <a:rPr lang="it-IT" sz="3200" dirty="0" smtClean="0">
                <a:solidFill>
                  <a:srgbClr val="FFFF00"/>
                </a:solidFill>
              </a:rPr>
              <a:t>per </a:t>
            </a:r>
            <a:r>
              <a:rPr lang="it-IT" sz="3200" dirty="0">
                <a:solidFill>
                  <a:srgbClr val="FFFF00"/>
                </a:solidFill>
              </a:rPr>
              <a:t>come abbiamo danzato!</a:t>
            </a:r>
            <a:br>
              <a:rPr lang="it-IT" sz="3200" dirty="0">
                <a:solidFill>
                  <a:srgbClr val="FFFF00"/>
                </a:solidFill>
              </a:rPr>
            </a:br>
            <a:endParaRPr lang="it-IT" sz="3200" dirty="0"/>
          </a:p>
        </p:txBody>
      </p:sp>
      <p:pic>
        <p:nvPicPr>
          <p:cNvPr id="4" name="Segnaposto contenuto 3" descr="images-1.jpg"/>
          <p:cNvPicPr>
            <a:picLocks noGrp="1" noChangeAspect="1"/>
          </p:cNvPicPr>
          <p:nvPr>
            <p:ph idx="1"/>
          </p:nvPr>
        </p:nvPicPr>
        <p:blipFill>
          <a:blip r:embed="rId2">
            <a:extLst>
              <a:ext uri="{28A0092B-C50C-407E-A947-70E740481C1C}">
                <a14:useLocalDpi xmlns:a14="http://schemas.microsoft.com/office/drawing/2010/main" val="0"/>
              </a:ext>
            </a:extLst>
          </a:blip>
          <a:srcRect t="11532" b="11532"/>
          <a:stretch>
            <a:fillRect/>
          </a:stretch>
        </p:blipFill>
        <p:spPr>
          <a:xfrm>
            <a:off x="665803" y="2018556"/>
            <a:ext cx="7545765" cy="3934594"/>
          </a:xfrm>
        </p:spPr>
      </p:pic>
    </p:spTree>
    <p:extLst>
      <p:ext uri="{BB962C8B-B14F-4D97-AF65-F5344CB8AC3E}">
        <p14:creationId xmlns:p14="http://schemas.microsoft.com/office/powerpoint/2010/main" val="20196551"/>
      </p:ext>
    </p:extLst>
  </p:cSld>
  <p:clrMapOvr>
    <a:masterClrMapping/>
  </p:clrMapOvr>
  <p:timing>
    <p:tnLst>
      <p:par>
        <p:cTn xmlns:p14="http://schemas.microsoft.com/office/powerpoint/2010/mai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rbita">
  <a:themeElements>
    <a:clrScheme name="Orbit">
      <a:dk1>
        <a:srgbClr val="000000"/>
      </a:dk1>
      <a:lt1>
        <a:srgbClr val="FFFFFF"/>
      </a:lt1>
      <a:dk2>
        <a:srgbClr val="7C9BA5"/>
      </a:dk2>
      <a:lt2>
        <a:srgbClr val="C1D0CA"/>
      </a:lt2>
      <a:accent1>
        <a:srgbClr val="F2D908"/>
      </a:accent1>
      <a:accent2>
        <a:srgbClr val="9DE61E"/>
      </a:accent2>
      <a:accent3>
        <a:srgbClr val="0D8BE6"/>
      </a:accent3>
      <a:accent4>
        <a:srgbClr val="C61B1B"/>
      </a:accent4>
      <a:accent5>
        <a:srgbClr val="E26F08"/>
      </a:accent5>
      <a:accent6>
        <a:srgbClr val="8D35D1"/>
      </a:accent6>
      <a:hlink>
        <a:srgbClr val="ECBF0B"/>
      </a:hlink>
      <a:folHlink>
        <a:srgbClr val="F4E5A8"/>
      </a:folHlink>
    </a:clrScheme>
    <a:fontScheme name="Orbit">
      <a:majorFont>
        <a:latin typeface="Candara"/>
        <a:ea typeface=""/>
        <a:cs typeface=""/>
        <a:font script="Jpan" typeface="ＭＳ Ｐゴシック"/>
        <a:font script="Hans" typeface="宋体"/>
        <a:font script="Hant" typeface="新細明體"/>
      </a:majorFont>
      <a:minorFont>
        <a:latin typeface="Candara"/>
        <a:ea typeface=""/>
        <a:cs typeface=""/>
        <a:font script="Jpan" typeface="ＭＳ Ｐゴシック"/>
        <a:font script="Hans" typeface="宋体"/>
        <a:font script="Hant" typeface="新細明體"/>
      </a:minorFont>
    </a:fontScheme>
    <a:fmtScheme name="Orbit">
      <a:fillStyleLst>
        <a:solidFill>
          <a:schemeClr val="phClr"/>
        </a:solidFill>
        <a:solidFill>
          <a:schemeClr val="phClr">
            <a:shade val="80000"/>
          </a:schemeClr>
        </a:solidFill>
        <a:gradFill rotWithShape="1">
          <a:gsLst>
            <a:gs pos="0">
              <a:schemeClr val="phClr">
                <a:shade val="30000"/>
                <a:satMod val="100000"/>
              </a:schemeClr>
            </a:gs>
            <a:gs pos="80000">
              <a:schemeClr val="phClr">
                <a:shade val="90000"/>
                <a:satMod val="100000"/>
              </a:schemeClr>
            </a:gs>
            <a:gs pos="100000">
              <a:schemeClr val="phClr">
                <a:tint val="90000"/>
                <a:shade val="100000"/>
                <a:satMod val="150000"/>
              </a:schemeClr>
            </a:gs>
          </a:gsLst>
          <a:lin ang="16200000" scaled="0"/>
        </a:gradFill>
      </a:fillStyleLst>
      <a:lnStyleLst>
        <a:ln w="12700" cap="flat" cmpd="sng" algn="ctr">
          <a:solidFill>
            <a:schemeClr val="phClr">
              <a:shade val="95000"/>
              <a:satMod val="105000"/>
            </a:schemeClr>
          </a:solidFill>
          <a:prstDash val="solid"/>
        </a:ln>
        <a:ln w="31750" cap="flat" cmpd="sng" algn="ctr">
          <a:solidFill>
            <a:schemeClr val="phClr">
              <a:shade val="90000"/>
            </a:schemeClr>
          </a:solidFill>
          <a:prstDash val="solid"/>
        </a:ln>
        <a:ln w="76200" cap="flat" cmpd="sng" algn="ctr">
          <a:solidFill>
            <a:schemeClr val="phClr"/>
          </a:solidFill>
          <a:prstDash val="solid"/>
        </a:ln>
      </a:lnStyleLst>
      <a:effectStyleLst>
        <a:effectStyle>
          <a:effectLst/>
        </a:effectStyle>
        <a:effectStyle>
          <a:effectLst>
            <a:outerShdw blurRad="228600" dist="38100" dir="5400000" sx="104000" sy="104000" algn="ctr" rotWithShape="0">
              <a:srgbClr val="000000">
                <a:alpha val="80000"/>
              </a:srgbClr>
            </a:outerShdw>
          </a:effectLst>
        </a:effectStyle>
        <a:effectStyle>
          <a:effectLst>
            <a:outerShdw blurRad="317500" dist="381000" dir="5400000" sx="90000" sy="20000" rotWithShape="0">
              <a:srgbClr val="000000">
                <a:alpha val="40000"/>
              </a:srgbClr>
            </a:outerShdw>
          </a:effectLst>
          <a:scene3d>
            <a:camera prst="orthographicFront">
              <a:rot lat="0" lon="0" rev="0"/>
            </a:camera>
            <a:lightRig rig="balanced" dir="t"/>
          </a:scene3d>
          <a:sp3d prstMaterial="metal">
            <a:bevelT w="254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lin ang="5400000" scaled="0"/>
        </a:gradFill>
        <a:blipFill rotWithShape="1">
          <a:blip xmlns:r="http://schemas.openxmlformats.org/officeDocument/2006/relationships" r:embed="rId1">
            <a:duotone>
              <a:schemeClr val="phClr">
                <a:shade val="1000"/>
                <a:lumMod val="80000"/>
              </a:schemeClr>
              <a:schemeClr val="phClr">
                <a:satMod val="360000"/>
                <a:lumMod val="140000"/>
              </a:schemeClr>
            </a:duotone>
          </a:blip>
          <a:stretch/>
        </a:blipFill>
      </a:bgFillStyleLst>
    </a:fmtScheme>
  </a:themeElements>
  <a:objectDefaults>
    <a:spDef>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Orbita.thmx</Template>
  <TotalTime>99</TotalTime>
  <Words>268</Words>
  <Application>Microsoft Macintosh PowerPoint</Application>
  <PresentationFormat>Presentazione su schermo (4:3)</PresentationFormat>
  <Paragraphs>14</Paragraphs>
  <Slides>6</Slides>
  <Notes>0</Notes>
  <HiddenSlides>0</HiddenSlides>
  <MMClips>0</MMClips>
  <ScaleCrop>false</ScaleCrop>
  <HeadingPairs>
    <vt:vector size="4" baseType="variant">
      <vt:variant>
        <vt:lpstr>Tema</vt:lpstr>
      </vt:variant>
      <vt:variant>
        <vt:i4>1</vt:i4>
      </vt:variant>
      <vt:variant>
        <vt:lpstr>Titoli diapositive</vt:lpstr>
      </vt:variant>
      <vt:variant>
        <vt:i4>6</vt:i4>
      </vt:variant>
    </vt:vector>
  </HeadingPairs>
  <TitlesOfParts>
    <vt:vector size="7" baseType="lpstr">
      <vt:lpstr>Orbita</vt:lpstr>
      <vt:lpstr>E allora, a che serve la sociologia?</vt:lpstr>
      <vt:lpstr>A nutrire la nostra consapevolezza   e la voglia di avventura</vt:lpstr>
      <vt:lpstr>Il “segreto” della sociologia</vt:lpstr>
      <vt:lpstr>Fare la pace nell’era planetaria: l’esempio di Mandela</vt:lpstr>
      <vt:lpstr>Buona sociologia a tutti !</vt:lpstr>
      <vt:lpstr>… grazie  per come abbiamo danzato! </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 allora, che possiamo fare?</dc:title>
  <dc:creator>Marco Ingrosso</dc:creator>
  <cp:lastModifiedBy>Marco Ingrosso</cp:lastModifiedBy>
  <cp:revision>15</cp:revision>
  <dcterms:created xsi:type="dcterms:W3CDTF">2013-12-06T10:56:55Z</dcterms:created>
  <dcterms:modified xsi:type="dcterms:W3CDTF">2014-12-11T15:18:21Z</dcterms:modified>
</cp:coreProperties>
</file>