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01D"/>
    <a:srgbClr val="3D3FCC"/>
    <a:srgbClr val="244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1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4904-8048-429B-BF77-F17DA8F8287B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04/10/13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04/10/13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0655-FBEF-4656-A8A9-E7D9EB4F4DEC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544D9-E8EB-4DFC-9BAC-8FC5CFB1A919}" type="datetime4">
              <a:rPr lang="en-US" smtClean="0"/>
              <a:pPr/>
              <a:t>ottobre 4, 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ottobre 4, 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</p:sldLayoutIdLst>
  <p:hf sldNum="0" hdr="0" ftr="0" dt="0"/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453547" y="302393"/>
            <a:ext cx="8406990" cy="47475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dirty="0">
                <a:solidFill>
                  <a:srgbClr val="000090"/>
                </a:solidFill>
              </a:rPr>
              <a:t>Nessun uomo è un'Isola</a:t>
            </a:r>
            <a:r>
              <a:rPr lang="it-IT" sz="2400" b="1" dirty="0">
                <a:solidFill>
                  <a:srgbClr val="000090"/>
                </a:solidFill>
              </a:rPr>
              <a:t>,</a:t>
            </a:r>
            <a:br>
              <a:rPr lang="it-IT" sz="2400" b="1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intero in se stesso.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Ogni uomo è un pezzo del Continente,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una parte della Terra.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Se una Zolla viene portata via dall'onda del Mare,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la Terra ne è diminuita,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come se un Promontorio fosse stato al suo posto,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o una Magione amica o la tua stessa Casa.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Ogni morte d'uomo mi </a:t>
            </a:r>
            <a:r>
              <a:rPr lang="it-IT" sz="2400" dirty="0" smtClean="0">
                <a:solidFill>
                  <a:srgbClr val="000090"/>
                </a:solidFill>
              </a:rPr>
              <a:t>diminuisce</a:t>
            </a:r>
            <a:r>
              <a:rPr lang="it-IT" sz="2400" dirty="0">
                <a:solidFill>
                  <a:srgbClr val="000090"/>
                </a:solidFill>
              </a:rPr>
              <a:t>,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 smtClean="0">
                <a:solidFill>
                  <a:srgbClr val="000090"/>
                </a:solidFill>
              </a:rPr>
              <a:t>perché </a:t>
            </a:r>
            <a:r>
              <a:rPr lang="it-IT" sz="2400" dirty="0">
                <a:solidFill>
                  <a:srgbClr val="000090"/>
                </a:solidFill>
              </a:rPr>
              <a:t>io partecipo all'Umanità.</a:t>
            </a:r>
            <a:br>
              <a:rPr lang="it-IT" sz="2400" dirty="0">
                <a:solidFill>
                  <a:srgbClr val="000090"/>
                </a:solidFill>
              </a:rPr>
            </a:br>
            <a:r>
              <a:rPr lang="it-IT" sz="2400" dirty="0">
                <a:solidFill>
                  <a:srgbClr val="000090"/>
                </a:solidFill>
              </a:rPr>
              <a:t>E così non mandare mai a chiedere per</a:t>
            </a:r>
            <a:r>
              <a:rPr lang="it-IT" sz="2400" b="1" dirty="0">
                <a:solidFill>
                  <a:srgbClr val="000090"/>
                </a:solidFill>
              </a:rPr>
              <a:t> chi suona la Campana:</a:t>
            </a:r>
            <a:br>
              <a:rPr lang="it-IT" sz="2400" b="1" dirty="0">
                <a:solidFill>
                  <a:srgbClr val="000090"/>
                </a:solidFill>
              </a:rPr>
            </a:br>
            <a:r>
              <a:rPr lang="it-IT" sz="2400" b="1" dirty="0">
                <a:solidFill>
                  <a:srgbClr val="000090"/>
                </a:solidFill>
              </a:rPr>
              <a:t>Essa suona per te</a:t>
            </a:r>
            <a:r>
              <a:rPr lang="it-IT" sz="2400" b="1" dirty="0" smtClean="0">
                <a:solidFill>
                  <a:srgbClr val="000090"/>
                </a:solidFill>
              </a:rPr>
              <a:t>.</a:t>
            </a:r>
            <a:endParaRPr lang="it-IT" sz="2400" b="1" dirty="0">
              <a:solidFill>
                <a:srgbClr val="000090"/>
              </a:solidFill>
            </a:endParaRPr>
          </a:p>
        </p:txBody>
      </p:sp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854200" y="5523695"/>
            <a:ext cx="5446713" cy="806379"/>
          </a:xfrm>
        </p:spPr>
        <p:txBody>
          <a:bodyPr/>
          <a:lstStyle/>
          <a:p>
            <a:pPr algn="r"/>
            <a:r>
              <a:rPr lang="it-IT" dirty="0" smtClean="0">
                <a:solidFill>
                  <a:srgbClr val="FFD01D"/>
                </a:solidFill>
              </a:rPr>
              <a:t>John Donne (1572-1631)</a:t>
            </a:r>
            <a:endParaRPr lang="it-IT" dirty="0">
              <a:solidFill>
                <a:srgbClr val="FFD0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8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it-IT" sz="3600" dirty="0" smtClean="0">
                <a:solidFill>
                  <a:srgbClr val="FFD01D"/>
                </a:solidFill>
              </a:rPr>
              <a:t>“No man </a:t>
            </a:r>
            <a:r>
              <a:rPr lang="it-IT" sz="3600" dirty="0" err="1" smtClean="0">
                <a:solidFill>
                  <a:srgbClr val="FFD01D"/>
                </a:solidFill>
              </a:rPr>
              <a:t>is</a:t>
            </a:r>
            <a:r>
              <a:rPr lang="it-IT" sz="3600" dirty="0" smtClean="0">
                <a:solidFill>
                  <a:srgbClr val="FFD01D"/>
                </a:solidFill>
              </a:rPr>
              <a:t> an Island”</a:t>
            </a:r>
            <a:br>
              <a:rPr lang="it-IT" sz="3600" dirty="0" smtClean="0">
                <a:solidFill>
                  <a:srgbClr val="FFD01D"/>
                </a:solidFill>
              </a:rPr>
            </a:br>
            <a:r>
              <a:rPr lang="it-IT" sz="2800" dirty="0" smtClean="0">
                <a:solidFill>
                  <a:srgbClr val="FFD01D"/>
                </a:solidFill>
              </a:rPr>
              <a:t>Si è Parte di un Tutto</a:t>
            </a:r>
            <a:endParaRPr lang="it-IT" sz="2800" dirty="0">
              <a:solidFill>
                <a:srgbClr val="FFD01D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3940" y="1452283"/>
            <a:ext cx="8194073" cy="505922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it-IT" b="1" dirty="0">
                <a:solidFill>
                  <a:srgbClr val="244680"/>
                </a:solidFill>
              </a:rPr>
              <a:t>Nessun uomo è un'Isola,</a:t>
            </a:r>
            <a:br>
              <a:rPr lang="it-IT" b="1" dirty="0">
                <a:solidFill>
                  <a:srgbClr val="244680"/>
                </a:solidFill>
              </a:rPr>
            </a:br>
            <a:r>
              <a:rPr lang="it-IT" b="1" dirty="0">
                <a:solidFill>
                  <a:srgbClr val="244680"/>
                </a:solidFill>
              </a:rPr>
              <a:t>intero in se stesso.</a:t>
            </a:r>
            <a:br>
              <a:rPr lang="it-IT" b="1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Ogni uomo è un pezzo del Continente,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una parte della </a:t>
            </a:r>
            <a:r>
              <a:rPr lang="it-IT" b="1" i="1" dirty="0">
                <a:solidFill>
                  <a:srgbClr val="244680"/>
                </a:solidFill>
              </a:rPr>
              <a:t>Terra</a:t>
            </a:r>
            <a:r>
              <a:rPr lang="it-IT" dirty="0">
                <a:solidFill>
                  <a:srgbClr val="244680"/>
                </a:solidFill>
              </a:rPr>
              <a:t>.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Se una Zolla viene portata via dall'onda del Mare,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la Terra ne è diminuita,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come se un Promontorio fosse stato al suo posto,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dirty="0">
                <a:solidFill>
                  <a:srgbClr val="244680"/>
                </a:solidFill>
              </a:rPr>
              <a:t>o una Magione amica o la tua stessa Casa.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i="1" dirty="0">
                <a:solidFill>
                  <a:srgbClr val="244680"/>
                </a:solidFill>
              </a:rPr>
              <a:t>Ogni morte d'uomo mi </a:t>
            </a:r>
            <a:r>
              <a:rPr lang="it-IT" i="1" dirty="0" smtClean="0">
                <a:solidFill>
                  <a:srgbClr val="244680"/>
                </a:solidFill>
              </a:rPr>
              <a:t>diminuisce</a:t>
            </a:r>
            <a:r>
              <a:rPr lang="it-IT" i="1" dirty="0">
                <a:solidFill>
                  <a:srgbClr val="244680"/>
                </a:solidFill>
              </a:rPr>
              <a:t>,</a:t>
            </a:r>
            <a:br>
              <a:rPr lang="it-IT" i="1" dirty="0">
                <a:solidFill>
                  <a:srgbClr val="244680"/>
                </a:solidFill>
              </a:rPr>
            </a:br>
            <a:r>
              <a:rPr lang="it-IT" i="1" dirty="0" smtClean="0">
                <a:solidFill>
                  <a:srgbClr val="244680"/>
                </a:solidFill>
              </a:rPr>
              <a:t>perché </a:t>
            </a:r>
            <a:r>
              <a:rPr lang="it-IT" i="1" dirty="0">
                <a:solidFill>
                  <a:srgbClr val="244680"/>
                </a:solidFill>
              </a:rPr>
              <a:t>io partecipo</a:t>
            </a:r>
            <a:r>
              <a:rPr lang="it-IT" dirty="0">
                <a:solidFill>
                  <a:srgbClr val="244680"/>
                </a:solidFill>
              </a:rPr>
              <a:t> </a:t>
            </a:r>
            <a:r>
              <a:rPr lang="it-IT" i="1" dirty="0">
                <a:solidFill>
                  <a:srgbClr val="244680"/>
                </a:solidFill>
              </a:rPr>
              <a:t>all'</a:t>
            </a:r>
            <a:r>
              <a:rPr lang="it-IT" b="1" i="1" dirty="0">
                <a:solidFill>
                  <a:srgbClr val="244680"/>
                </a:solidFill>
              </a:rPr>
              <a:t>Umanità</a:t>
            </a:r>
            <a:r>
              <a:rPr lang="it-IT" dirty="0">
                <a:solidFill>
                  <a:srgbClr val="244680"/>
                </a:solidFill>
              </a:rPr>
              <a:t>.</a:t>
            </a:r>
            <a:br>
              <a:rPr lang="it-IT" dirty="0">
                <a:solidFill>
                  <a:srgbClr val="244680"/>
                </a:solidFill>
              </a:rPr>
            </a:br>
            <a:r>
              <a:rPr lang="it-IT" b="1" dirty="0">
                <a:solidFill>
                  <a:srgbClr val="244680"/>
                </a:solidFill>
              </a:rPr>
              <a:t>E così non mandare mai a chiedere </a:t>
            </a:r>
            <a:r>
              <a:rPr lang="it-IT" b="1" dirty="0" smtClean="0">
                <a:solidFill>
                  <a:srgbClr val="244680"/>
                </a:solidFill>
              </a:rPr>
              <a:t>							per </a:t>
            </a:r>
            <a:r>
              <a:rPr lang="it-IT" b="1" dirty="0">
                <a:solidFill>
                  <a:srgbClr val="244680"/>
                </a:solidFill>
              </a:rPr>
              <a:t>chi suona la </a:t>
            </a:r>
            <a:r>
              <a:rPr lang="it-IT" b="1" dirty="0" smtClean="0">
                <a:solidFill>
                  <a:srgbClr val="244680"/>
                </a:solidFill>
              </a:rPr>
              <a:t>Campana</a:t>
            </a:r>
            <a:r>
              <a:rPr lang="it-IT" b="1" dirty="0">
                <a:solidFill>
                  <a:srgbClr val="244680"/>
                </a:solidFill>
              </a:rPr>
              <a:t>:</a:t>
            </a:r>
            <a:br>
              <a:rPr lang="it-IT" b="1" dirty="0">
                <a:solidFill>
                  <a:srgbClr val="244680"/>
                </a:solidFill>
              </a:rPr>
            </a:br>
            <a:r>
              <a:rPr lang="it-IT" b="1" dirty="0">
                <a:solidFill>
                  <a:srgbClr val="244680"/>
                </a:solidFill>
              </a:rPr>
              <a:t>Essa suona per te</a:t>
            </a:r>
            <a:r>
              <a:rPr lang="it-IT" b="1" dirty="0" smtClean="0">
                <a:solidFill>
                  <a:srgbClr val="244680"/>
                </a:solidFill>
              </a:rPr>
              <a:t>.</a:t>
            </a:r>
            <a:endParaRPr lang="it-IT" b="1" dirty="0">
              <a:solidFill>
                <a:srgbClr val="2446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216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e">
  <a:themeElements>
    <a:clrScheme name="Infusione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e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Infusione.thmx</Template>
  <TotalTime>28</TotalTime>
  <Words>24</Words>
  <Application>Microsoft Macintosh PowerPoint</Application>
  <PresentationFormat>Presentazione su schermo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Infusione</vt:lpstr>
      <vt:lpstr>Nessun uomo è un'Isola, intero in se stesso. Ogni uomo è un pezzo del Continente, una parte della Terra. Se una Zolla viene portata via dall'onda del Mare, la Terra ne è diminuita, come se un Promontorio fosse stato al suo posto, o una Magione amica o la tua stessa Casa. Ogni morte d'uomo mi diminuisce, perché io partecipo all'Umanità. E così non mandare mai a chiedere per chi suona la Campana: Essa suona per te.</vt:lpstr>
      <vt:lpstr>“No man is an Island” Si è Parte di un Tutto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uomo è un'Isola, intero in se stesso. Ogni uomo è un pezzo del Continente, una parte della Terra. Se una Zolla viene portata via dall'onda del Mare, la Terra ne è diminuita, come se un Promontorio fosse stato al suo posto, o una Magione amica o la tua stessa Casa. Ogni morte d'uomo mi diminusce, perchè io partecipo all'Umanità. E così non mandare mai a chiedere per chi suona la Campana: Essa suona per te.--</dc:title>
  <dc:creator>M I 2004</dc:creator>
  <cp:lastModifiedBy>M I 2004</cp:lastModifiedBy>
  <cp:revision>5</cp:revision>
  <dcterms:created xsi:type="dcterms:W3CDTF">2013-10-04T08:25:40Z</dcterms:created>
  <dcterms:modified xsi:type="dcterms:W3CDTF">2013-10-04T08:53:55Z</dcterms:modified>
</cp:coreProperties>
</file>