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01D"/>
    <a:srgbClr val="3D3FCC"/>
    <a:srgbClr val="2446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19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ED3E41-E2DE-48B7-AD25-2C05D8372D60}" type="datetime4">
              <a:rPr lang="en-US" smtClean="0"/>
              <a:pPr/>
              <a:t>ottobre 4,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94904-8048-429B-BF77-F17DA8F8287B}" type="datetime4">
              <a:rPr lang="en-US" smtClean="0"/>
              <a:pPr/>
              <a:t>ottobre 4,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D7B3-F7C5-4013-AC5D-399DD8DB11FA}" type="datetime4">
              <a:rPr lang="en-US" smtClean="0"/>
              <a:pPr/>
              <a:t>ottobre 4,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9237-00E8-48F5-9A77-8496B8A0E541}" type="datetimeFigureOut">
              <a:rPr lang="en-US" smtClean="0"/>
              <a:t>04/10/13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0992-D05B-4846-8E6E-CA034CB4F16F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9237-00E8-48F5-9A77-8496B8A0E541}" type="datetimeFigureOut">
              <a:rPr lang="en-US" smtClean="0"/>
              <a:t>04/10/13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0992-D05B-4846-8E6E-CA034CB4F16F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202C6-8B37-41F0-B3E4-774551D1C22F}" type="datetime4">
              <a:rPr lang="en-US" smtClean="0"/>
              <a:pPr/>
              <a:t>ottobre 4,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41D7B3-F7C5-4013-AC5D-399DD8DB11FA}" type="datetime4">
              <a:rPr lang="en-US" smtClean="0"/>
              <a:pPr/>
              <a:t>ottobre 4,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8D1B-BB73-41B2-8202-C6678B761557}" type="datetime4">
              <a:rPr lang="en-US" smtClean="0"/>
              <a:pPr/>
              <a:t>ottobre 4,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‹n.›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11E46-B9AD-4605-BA48-F4BA770367EA}" type="datetime4">
              <a:rPr lang="en-US" smtClean="0"/>
              <a:pPr/>
              <a:t>ottobre 4,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4492-1D66-40E5-BF5F-8AE5B76A3760}" type="datetime4">
              <a:rPr lang="en-US" smtClean="0"/>
              <a:pPr/>
              <a:t>ottobre 4,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‹n.›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20655-FBEF-4656-A8A9-E7D9EB4F4DEC}" type="datetime4">
              <a:rPr lang="en-US" smtClean="0"/>
              <a:pPr/>
              <a:t>ottobre 4,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2BA2-D035-44CD-B6C5-345CD46C68A9}" type="datetime4">
              <a:rPr lang="en-US" smtClean="0"/>
              <a:pPr/>
              <a:t>ottobre 4,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44D9-E8EB-4DFC-9BAC-8FC5CFB1A919}" type="datetime4">
              <a:rPr lang="en-US" smtClean="0"/>
              <a:pPr/>
              <a:t>ottobre 4,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5744759D-0EFF-4FB2-9CCE-04E00944F0F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6441D7B3-F7C5-4013-AC5D-399DD8DB11FA}" type="datetime4">
              <a:rPr lang="en-US" smtClean="0"/>
              <a:pPr/>
              <a:t>ottobre 4, 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5744759D-0EFF-4FB2-9CCE-04E00944F0FE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  <p:sldLayoutId id="2147483965" r:id="rId12"/>
    <p:sldLayoutId id="2147483966" r:id="rId13"/>
  </p:sldLayoutIdLst>
  <p:hf sldNum="0" hdr="0" ftr="0" dt="0"/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453547" y="302393"/>
            <a:ext cx="8406990" cy="474755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it-IT" sz="2400" dirty="0">
                <a:solidFill>
                  <a:srgbClr val="000090"/>
                </a:solidFill>
              </a:rPr>
              <a:t>Nessun uomo è un'Isola</a:t>
            </a:r>
            <a:r>
              <a:rPr lang="it-IT" sz="2400" b="1" dirty="0">
                <a:solidFill>
                  <a:srgbClr val="000090"/>
                </a:solidFill>
              </a:rPr>
              <a:t>,</a:t>
            </a:r>
            <a:br>
              <a:rPr lang="it-IT" sz="2400" b="1" dirty="0">
                <a:solidFill>
                  <a:srgbClr val="000090"/>
                </a:solidFill>
              </a:rPr>
            </a:br>
            <a:r>
              <a:rPr lang="it-IT" sz="2400" dirty="0">
                <a:solidFill>
                  <a:srgbClr val="000090"/>
                </a:solidFill>
              </a:rPr>
              <a:t>intero in se stesso.</a:t>
            </a:r>
            <a:br>
              <a:rPr lang="it-IT" sz="2400" dirty="0">
                <a:solidFill>
                  <a:srgbClr val="000090"/>
                </a:solidFill>
              </a:rPr>
            </a:br>
            <a:r>
              <a:rPr lang="it-IT" sz="2400" dirty="0">
                <a:solidFill>
                  <a:srgbClr val="000090"/>
                </a:solidFill>
              </a:rPr>
              <a:t>Ogni uomo è un pezzo del Continente,</a:t>
            </a:r>
            <a:br>
              <a:rPr lang="it-IT" sz="2400" dirty="0">
                <a:solidFill>
                  <a:srgbClr val="000090"/>
                </a:solidFill>
              </a:rPr>
            </a:br>
            <a:r>
              <a:rPr lang="it-IT" sz="2400" dirty="0">
                <a:solidFill>
                  <a:srgbClr val="000090"/>
                </a:solidFill>
              </a:rPr>
              <a:t>una parte della Terra.</a:t>
            </a:r>
            <a:br>
              <a:rPr lang="it-IT" sz="2400" dirty="0">
                <a:solidFill>
                  <a:srgbClr val="000090"/>
                </a:solidFill>
              </a:rPr>
            </a:br>
            <a:r>
              <a:rPr lang="it-IT" sz="2400" dirty="0">
                <a:solidFill>
                  <a:srgbClr val="000090"/>
                </a:solidFill>
              </a:rPr>
              <a:t>Se una Zolla viene portata via dall'onda del Mare,</a:t>
            </a:r>
            <a:br>
              <a:rPr lang="it-IT" sz="2400" dirty="0">
                <a:solidFill>
                  <a:srgbClr val="000090"/>
                </a:solidFill>
              </a:rPr>
            </a:br>
            <a:r>
              <a:rPr lang="it-IT" sz="2400" dirty="0">
                <a:solidFill>
                  <a:srgbClr val="000090"/>
                </a:solidFill>
              </a:rPr>
              <a:t>la Terra ne è diminuita,</a:t>
            </a:r>
            <a:br>
              <a:rPr lang="it-IT" sz="2400" dirty="0">
                <a:solidFill>
                  <a:srgbClr val="000090"/>
                </a:solidFill>
              </a:rPr>
            </a:br>
            <a:r>
              <a:rPr lang="it-IT" sz="2400" dirty="0">
                <a:solidFill>
                  <a:srgbClr val="000090"/>
                </a:solidFill>
              </a:rPr>
              <a:t>come se un Promontorio fosse stato al suo posto,</a:t>
            </a:r>
            <a:br>
              <a:rPr lang="it-IT" sz="2400" dirty="0">
                <a:solidFill>
                  <a:srgbClr val="000090"/>
                </a:solidFill>
              </a:rPr>
            </a:br>
            <a:r>
              <a:rPr lang="it-IT" sz="2400" dirty="0">
                <a:solidFill>
                  <a:srgbClr val="000090"/>
                </a:solidFill>
              </a:rPr>
              <a:t>o una Magione amica o la tua stessa Casa.</a:t>
            </a:r>
            <a:br>
              <a:rPr lang="it-IT" sz="2400" dirty="0">
                <a:solidFill>
                  <a:srgbClr val="000090"/>
                </a:solidFill>
              </a:rPr>
            </a:br>
            <a:r>
              <a:rPr lang="it-IT" sz="2400" dirty="0">
                <a:solidFill>
                  <a:srgbClr val="000090"/>
                </a:solidFill>
              </a:rPr>
              <a:t>Ogni morte d'uomo mi </a:t>
            </a:r>
            <a:r>
              <a:rPr lang="it-IT" sz="2400" dirty="0" smtClean="0">
                <a:solidFill>
                  <a:srgbClr val="000090"/>
                </a:solidFill>
              </a:rPr>
              <a:t>diminuisce</a:t>
            </a:r>
            <a:r>
              <a:rPr lang="it-IT" sz="2400" dirty="0">
                <a:solidFill>
                  <a:srgbClr val="000090"/>
                </a:solidFill>
              </a:rPr>
              <a:t>,</a:t>
            </a:r>
            <a:br>
              <a:rPr lang="it-IT" sz="2400" dirty="0">
                <a:solidFill>
                  <a:srgbClr val="000090"/>
                </a:solidFill>
              </a:rPr>
            </a:br>
            <a:r>
              <a:rPr lang="it-IT" sz="2400" dirty="0" smtClean="0">
                <a:solidFill>
                  <a:srgbClr val="000090"/>
                </a:solidFill>
              </a:rPr>
              <a:t>perché </a:t>
            </a:r>
            <a:r>
              <a:rPr lang="it-IT" sz="2400" dirty="0">
                <a:solidFill>
                  <a:srgbClr val="000090"/>
                </a:solidFill>
              </a:rPr>
              <a:t>io partecipo all'Umanità.</a:t>
            </a:r>
            <a:br>
              <a:rPr lang="it-IT" sz="2400" dirty="0">
                <a:solidFill>
                  <a:srgbClr val="000090"/>
                </a:solidFill>
              </a:rPr>
            </a:br>
            <a:r>
              <a:rPr lang="it-IT" sz="2400" dirty="0">
                <a:solidFill>
                  <a:srgbClr val="000090"/>
                </a:solidFill>
              </a:rPr>
              <a:t>E così non mandare mai a chiedere per</a:t>
            </a:r>
            <a:r>
              <a:rPr lang="it-IT" sz="2400" b="1" dirty="0">
                <a:solidFill>
                  <a:srgbClr val="000090"/>
                </a:solidFill>
              </a:rPr>
              <a:t> chi suona la Campana:</a:t>
            </a:r>
            <a:br>
              <a:rPr lang="it-IT" sz="2400" b="1" dirty="0">
                <a:solidFill>
                  <a:srgbClr val="000090"/>
                </a:solidFill>
              </a:rPr>
            </a:br>
            <a:r>
              <a:rPr lang="it-IT" sz="2400" b="1" dirty="0">
                <a:solidFill>
                  <a:srgbClr val="000090"/>
                </a:solidFill>
              </a:rPr>
              <a:t>Essa suona per te</a:t>
            </a:r>
            <a:r>
              <a:rPr lang="it-IT" sz="2400" b="1" dirty="0" smtClean="0">
                <a:solidFill>
                  <a:srgbClr val="000090"/>
                </a:solidFill>
              </a:rPr>
              <a:t>.</a:t>
            </a:r>
            <a:endParaRPr lang="it-IT" sz="2400" b="1" dirty="0">
              <a:solidFill>
                <a:srgbClr val="000090"/>
              </a:solidFill>
            </a:endParaRPr>
          </a:p>
        </p:txBody>
      </p:sp>
      <p:sp>
        <p:nvSpPr>
          <p:cNvPr id="2" name="Sottotitolo 1"/>
          <p:cNvSpPr>
            <a:spLocks noGrp="1"/>
          </p:cNvSpPr>
          <p:nvPr>
            <p:ph type="subTitle" idx="1"/>
          </p:nvPr>
        </p:nvSpPr>
        <p:spPr>
          <a:xfrm>
            <a:off x="1854200" y="5523695"/>
            <a:ext cx="5446713" cy="806379"/>
          </a:xfrm>
        </p:spPr>
        <p:txBody>
          <a:bodyPr/>
          <a:lstStyle/>
          <a:p>
            <a:pPr algn="r"/>
            <a:r>
              <a:rPr lang="it-IT" dirty="0" smtClean="0">
                <a:solidFill>
                  <a:srgbClr val="FFD01D"/>
                </a:solidFill>
              </a:rPr>
              <a:t>John Donne (1572-1631)</a:t>
            </a:r>
            <a:endParaRPr lang="it-IT" dirty="0">
              <a:solidFill>
                <a:srgbClr val="FFD0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188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it-IT" sz="3600" dirty="0" smtClean="0">
                <a:solidFill>
                  <a:srgbClr val="FFD01D"/>
                </a:solidFill>
              </a:rPr>
              <a:t>“No man </a:t>
            </a:r>
            <a:r>
              <a:rPr lang="it-IT" sz="3600" dirty="0" err="1" smtClean="0">
                <a:solidFill>
                  <a:srgbClr val="FFD01D"/>
                </a:solidFill>
              </a:rPr>
              <a:t>is</a:t>
            </a:r>
            <a:r>
              <a:rPr lang="it-IT" sz="3600" dirty="0" smtClean="0">
                <a:solidFill>
                  <a:srgbClr val="FFD01D"/>
                </a:solidFill>
              </a:rPr>
              <a:t> an Island”</a:t>
            </a:r>
            <a:br>
              <a:rPr lang="it-IT" sz="3600" dirty="0" smtClean="0">
                <a:solidFill>
                  <a:srgbClr val="FFD01D"/>
                </a:solidFill>
              </a:rPr>
            </a:br>
            <a:r>
              <a:rPr lang="it-IT" sz="2800" dirty="0" smtClean="0">
                <a:solidFill>
                  <a:srgbClr val="FFD01D"/>
                </a:solidFill>
              </a:rPr>
              <a:t>Si è Parte di un Tutto</a:t>
            </a:r>
            <a:endParaRPr lang="it-IT" sz="2800" dirty="0">
              <a:solidFill>
                <a:srgbClr val="FFD01D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3940" y="1452283"/>
            <a:ext cx="8194073" cy="505922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it-IT" b="1" dirty="0">
                <a:solidFill>
                  <a:srgbClr val="244680"/>
                </a:solidFill>
              </a:rPr>
              <a:t>Nessun uomo è un'Isola,</a:t>
            </a:r>
            <a:br>
              <a:rPr lang="it-IT" b="1" dirty="0">
                <a:solidFill>
                  <a:srgbClr val="244680"/>
                </a:solidFill>
              </a:rPr>
            </a:br>
            <a:r>
              <a:rPr lang="it-IT" b="1" dirty="0">
                <a:solidFill>
                  <a:srgbClr val="244680"/>
                </a:solidFill>
              </a:rPr>
              <a:t>intero in se stesso.</a:t>
            </a:r>
            <a:br>
              <a:rPr lang="it-IT" b="1" dirty="0">
                <a:solidFill>
                  <a:srgbClr val="244680"/>
                </a:solidFill>
              </a:rPr>
            </a:br>
            <a:r>
              <a:rPr lang="it-IT" dirty="0">
                <a:solidFill>
                  <a:srgbClr val="244680"/>
                </a:solidFill>
              </a:rPr>
              <a:t>Ogni uomo è un pezzo del Continente,</a:t>
            </a:r>
            <a:br>
              <a:rPr lang="it-IT" dirty="0">
                <a:solidFill>
                  <a:srgbClr val="244680"/>
                </a:solidFill>
              </a:rPr>
            </a:br>
            <a:r>
              <a:rPr lang="it-IT" dirty="0">
                <a:solidFill>
                  <a:srgbClr val="244680"/>
                </a:solidFill>
              </a:rPr>
              <a:t>una parte della </a:t>
            </a:r>
            <a:r>
              <a:rPr lang="it-IT" b="1" i="1" dirty="0">
                <a:solidFill>
                  <a:srgbClr val="244680"/>
                </a:solidFill>
              </a:rPr>
              <a:t>Terra</a:t>
            </a:r>
            <a:r>
              <a:rPr lang="it-IT" dirty="0">
                <a:solidFill>
                  <a:srgbClr val="244680"/>
                </a:solidFill>
              </a:rPr>
              <a:t>.</a:t>
            </a:r>
            <a:br>
              <a:rPr lang="it-IT" dirty="0">
                <a:solidFill>
                  <a:srgbClr val="244680"/>
                </a:solidFill>
              </a:rPr>
            </a:br>
            <a:r>
              <a:rPr lang="it-IT" dirty="0">
                <a:solidFill>
                  <a:srgbClr val="244680"/>
                </a:solidFill>
              </a:rPr>
              <a:t>Se una Zolla viene portata via dall'onda del Mare,</a:t>
            </a:r>
            <a:br>
              <a:rPr lang="it-IT" dirty="0">
                <a:solidFill>
                  <a:srgbClr val="244680"/>
                </a:solidFill>
              </a:rPr>
            </a:br>
            <a:r>
              <a:rPr lang="it-IT" dirty="0">
                <a:solidFill>
                  <a:srgbClr val="244680"/>
                </a:solidFill>
              </a:rPr>
              <a:t>la Terra ne è diminuita,</a:t>
            </a:r>
            <a:br>
              <a:rPr lang="it-IT" dirty="0">
                <a:solidFill>
                  <a:srgbClr val="244680"/>
                </a:solidFill>
              </a:rPr>
            </a:br>
            <a:r>
              <a:rPr lang="it-IT" dirty="0">
                <a:solidFill>
                  <a:srgbClr val="244680"/>
                </a:solidFill>
              </a:rPr>
              <a:t>come se un Promontorio fosse stato al suo posto,</a:t>
            </a:r>
            <a:br>
              <a:rPr lang="it-IT" dirty="0">
                <a:solidFill>
                  <a:srgbClr val="244680"/>
                </a:solidFill>
              </a:rPr>
            </a:br>
            <a:r>
              <a:rPr lang="it-IT" dirty="0">
                <a:solidFill>
                  <a:srgbClr val="244680"/>
                </a:solidFill>
              </a:rPr>
              <a:t>o una Magione amica o la tua stessa Casa.</a:t>
            </a:r>
            <a:br>
              <a:rPr lang="it-IT" dirty="0">
                <a:solidFill>
                  <a:srgbClr val="244680"/>
                </a:solidFill>
              </a:rPr>
            </a:br>
            <a:r>
              <a:rPr lang="it-IT" i="1" dirty="0">
                <a:solidFill>
                  <a:srgbClr val="244680"/>
                </a:solidFill>
              </a:rPr>
              <a:t>Ogni morte d'uomo mi </a:t>
            </a:r>
            <a:r>
              <a:rPr lang="it-IT" i="1" dirty="0" smtClean="0">
                <a:solidFill>
                  <a:srgbClr val="244680"/>
                </a:solidFill>
              </a:rPr>
              <a:t>diminuisce</a:t>
            </a:r>
            <a:r>
              <a:rPr lang="it-IT" i="1" dirty="0">
                <a:solidFill>
                  <a:srgbClr val="244680"/>
                </a:solidFill>
              </a:rPr>
              <a:t>,</a:t>
            </a:r>
            <a:br>
              <a:rPr lang="it-IT" i="1" dirty="0">
                <a:solidFill>
                  <a:srgbClr val="244680"/>
                </a:solidFill>
              </a:rPr>
            </a:br>
            <a:r>
              <a:rPr lang="it-IT" i="1" dirty="0" smtClean="0">
                <a:solidFill>
                  <a:srgbClr val="244680"/>
                </a:solidFill>
              </a:rPr>
              <a:t>perché </a:t>
            </a:r>
            <a:r>
              <a:rPr lang="it-IT" i="1" dirty="0">
                <a:solidFill>
                  <a:srgbClr val="244680"/>
                </a:solidFill>
              </a:rPr>
              <a:t>io partecipo</a:t>
            </a:r>
            <a:r>
              <a:rPr lang="it-IT" dirty="0">
                <a:solidFill>
                  <a:srgbClr val="244680"/>
                </a:solidFill>
              </a:rPr>
              <a:t> </a:t>
            </a:r>
            <a:r>
              <a:rPr lang="it-IT" i="1" dirty="0">
                <a:solidFill>
                  <a:srgbClr val="244680"/>
                </a:solidFill>
              </a:rPr>
              <a:t>all'</a:t>
            </a:r>
            <a:r>
              <a:rPr lang="it-IT" b="1" i="1" dirty="0">
                <a:solidFill>
                  <a:srgbClr val="244680"/>
                </a:solidFill>
              </a:rPr>
              <a:t>Umanità</a:t>
            </a:r>
            <a:r>
              <a:rPr lang="it-IT" dirty="0">
                <a:solidFill>
                  <a:srgbClr val="244680"/>
                </a:solidFill>
              </a:rPr>
              <a:t>.</a:t>
            </a:r>
            <a:br>
              <a:rPr lang="it-IT" dirty="0">
                <a:solidFill>
                  <a:srgbClr val="244680"/>
                </a:solidFill>
              </a:rPr>
            </a:br>
            <a:r>
              <a:rPr lang="it-IT" b="1" dirty="0">
                <a:solidFill>
                  <a:srgbClr val="244680"/>
                </a:solidFill>
              </a:rPr>
              <a:t>E così non mandare mai a chiedere </a:t>
            </a:r>
            <a:r>
              <a:rPr lang="it-IT" b="1" dirty="0" smtClean="0">
                <a:solidFill>
                  <a:srgbClr val="244680"/>
                </a:solidFill>
              </a:rPr>
              <a:t>							per </a:t>
            </a:r>
            <a:r>
              <a:rPr lang="it-IT" b="1" dirty="0">
                <a:solidFill>
                  <a:srgbClr val="244680"/>
                </a:solidFill>
              </a:rPr>
              <a:t>chi suona la </a:t>
            </a:r>
            <a:r>
              <a:rPr lang="it-IT" b="1" dirty="0" smtClean="0">
                <a:solidFill>
                  <a:srgbClr val="244680"/>
                </a:solidFill>
              </a:rPr>
              <a:t>Campana</a:t>
            </a:r>
            <a:r>
              <a:rPr lang="it-IT" b="1" dirty="0">
                <a:solidFill>
                  <a:srgbClr val="244680"/>
                </a:solidFill>
              </a:rPr>
              <a:t>:</a:t>
            </a:r>
            <a:br>
              <a:rPr lang="it-IT" b="1" dirty="0">
                <a:solidFill>
                  <a:srgbClr val="244680"/>
                </a:solidFill>
              </a:rPr>
            </a:br>
            <a:r>
              <a:rPr lang="it-IT" b="1" dirty="0">
                <a:solidFill>
                  <a:srgbClr val="244680"/>
                </a:solidFill>
              </a:rPr>
              <a:t>Essa suona per te</a:t>
            </a:r>
            <a:r>
              <a:rPr lang="it-IT" b="1" dirty="0" smtClean="0">
                <a:solidFill>
                  <a:srgbClr val="244680"/>
                </a:solidFill>
              </a:rPr>
              <a:t>.</a:t>
            </a:r>
            <a:endParaRPr lang="it-IT" b="1" dirty="0">
              <a:solidFill>
                <a:srgbClr val="2446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2169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e">
  <a:themeElements>
    <a:clrScheme name="Infusione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e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Infusione.thmx</Template>
  <TotalTime>28</TotalTime>
  <Words>24</Words>
  <Application>Microsoft Macintosh PowerPoint</Application>
  <PresentationFormat>Presentazione su schermo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Infusione</vt:lpstr>
      <vt:lpstr>Nessun uomo è un'Isola, intero in se stesso. Ogni uomo è un pezzo del Continente, una parte della Terra. Se una Zolla viene portata via dall'onda del Mare, la Terra ne è diminuita, come se un Promontorio fosse stato al suo posto, o una Magione amica o la tua stessa Casa. Ogni morte d'uomo mi diminuisce, perché io partecipo all'Umanità. E così non mandare mai a chiedere per chi suona la Campana: Essa suona per te.</vt:lpstr>
      <vt:lpstr>“No man is an Island” Si è Parte di un Tutto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uomo è un'Isola, intero in se stesso. Ogni uomo è un pezzo del Continente, una parte della Terra. Se una Zolla viene portata via dall'onda del Mare, la Terra ne è diminuita, come se un Promontorio fosse stato al suo posto, o una Magione amica o la tua stessa Casa. Ogni morte d'uomo mi diminusce, perchè io partecipo all'Umanità. E così non mandare mai a chiedere per chi suona la Campana: Essa suona per te.--</dc:title>
  <dc:creator>M I 2004</dc:creator>
  <cp:lastModifiedBy>M I 2004</cp:lastModifiedBy>
  <cp:revision>5</cp:revision>
  <dcterms:created xsi:type="dcterms:W3CDTF">2013-10-04T08:25:40Z</dcterms:created>
  <dcterms:modified xsi:type="dcterms:W3CDTF">2013-10-04T08:53:55Z</dcterms:modified>
</cp:coreProperties>
</file>