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68D9"/>
    <a:srgbClr val="C600C6"/>
    <a:srgbClr val="91FA33"/>
    <a:srgbClr val="FF2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5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20738" y="3452118"/>
            <a:ext cx="7542212" cy="826042"/>
          </a:xfrm>
        </p:spPr>
        <p:txBody>
          <a:bodyPr/>
          <a:lstStyle/>
          <a:p>
            <a:r>
              <a:rPr lang="it-IT" sz="3600" dirty="0" smtClean="0">
                <a:solidFill>
                  <a:srgbClr val="FF0000"/>
                </a:solidFill>
              </a:rPr>
              <a:t>E allora, che possiamo fare?</a:t>
            </a: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20738" y="5252148"/>
            <a:ext cx="7542212" cy="1009699"/>
          </a:xfrm>
        </p:spPr>
        <p:txBody>
          <a:bodyPr/>
          <a:lstStyle/>
          <a:p>
            <a:r>
              <a:rPr lang="it-IT" dirty="0" smtClean="0">
                <a:solidFill>
                  <a:srgbClr val="3366FF"/>
                </a:solidFill>
              </a:rPr>
              <a:t>Conclusioni del corso di Sociologia generale 2013-14</a:t>
            </a:r>
            <a:endParaRPr lang="it-IT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829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310257"/>
          </a:xfrm>
        </p:spPr>
        <p:txBody>
          <a:bodyPr/>
          <a:lstStyle/>
          <a:p>
            <a:r>
              <a:rPr lang="it-IT" sz="4000" i="1" dirty="0" smtClean="0">
                <a:solidFill>
                  <a:srgbClr val="91FA33"/>
                </a:solidFill>
              </a:rPr>
              <a:t>Consapevolezza e avventura</a:t>
            </a:r>
            <a:endParaRPr lang="it-IT" sz="4000" i="1" dirty="0">
              <a:solidFill>
                <a:srgbClr val="91FA33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79462" y="1726058"/>
            <a:ext cx="7581901" cy="4109966"/>
          </a:xfrm>
        </p:spPr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C600C6"/>
                </a:solidFill>
              </a:rPr>
              <a:t>Il passato: prospettiva e memoria</a:t>
            </a:r>
          </a:p>
          <a:p>
            <a:r>
              <a:rPr lang="it-IT" sz="3600" dirty="0" smtClean="0">
                <a:solidFill>
                  <a:srgbClr val="1A68D9"/>
                </a:solidFill>
              </a:rPr>
              <a:t>Il presente: interrogarsi e orientarsi</a:t>
            </a:r>
          </a:p>
          <a:p>
            <a:r>
              <a:rPr lang="it-IT" sz="3600" dirty="0" smtClean="0">
                <a:solidFill>
                  <a:srgbClr val="FF0000"/>
                </a:solidFill>
              </a:rPr>
              <a:t>Il futuro: capacità e incubazione</a:t>
            </a:r>
            <a:endParaRPr lang="it-IT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330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>
                <a:solidFill>
                  <a:srgbClr val="FF203A"/>
                </a:solidFill>
              </a:rPr>
              <a:t>Fare la pace nell’era planetaria: l’esempio di Mandela</a:t>
            </a:r>
            <a:endParaRPr lang="it-IT" sz="4000" dirty="0">
              <a:solidFill>
                <a:srgbClr val="FF203A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>
                <a:solidFill>
                  <a:srgbClr val="91FA33"/>
                </a:solidFill>
              </a:rPr>
              <a:t>«Mandela ha compreso lo spirito umano e come esso sia legato a quello di tutti. C’è una parola in Sudafrica, </a:t>
            </a:r>
            <a:r>
              <a:rPr lang="it-IT" i="1" dirty="0" err="1" smtClean="0">
                <a:solidFill>
                  <a:srgbClr val="91FA33"/>
                </a:solidFill>
              </a:rPr>
              <a:t>Ubuntu</a:t>
            </a:r>
            <a:r>
              <a:rPr lang="it-IT" dirty="0" smtClean="0">
                <a:solidFill>
                  <a:srgbClr val="91FA33"/>
                </a:solidFill>
              </a:rPr>
              <a:t>, che descrive e condensa questo suo immenso dono: egli ha saputo vedere che siamo tutti legati gli uni agli altri in modi invisibili e che sfuggono allo sguardo; che esiste unione nel genere umano; che possiamo conseguire il nostro pieno successo condividendolo con gli altri e prendendoci cura di chi abbiamo attorno.»</a:t>
            </a:r>
          </a:p>
          <a:p>
            <a:pPr marL="0" indent="0" algn="r">
              <a:buNone/>
            </a:pPr>
            <a:r>
              <a:rPr lang="it-IT" sz="1800" dirty="0" err="1" smtClean="0">
                <a:solidFill>
                  <a:srgbClr val="FFFF00"/>
                </a:solidFill>
              </a:rPr>
              <a:t>Barak</a:t>
            </a:r>
            <a:r>
              <a:rPr lang="it-IT" sz="1800" dirty="0" smtClean="0">
                <a:solidFill>
                  <a:srgbClr val="FFFF00"/>
                </a:solidFill>
              </a:rPr>
              <a:t> Obama, </a:t>
            </a:r>
            <a:r>
              <a:rPr lang="it-IT" sz="1800" i="1" dirty="0" smtClean="0">
                <a:solidFill>
                  <a:srgbClr val="FFFF00"/>
                </a:solidFill>
              </a:rPr>
              <a:t>discorso in ricordo di Mandela, 10 </a:t>
            </a:r>
            <a:r>
              <a:rPr lang="it-IT" sz="1800" i="1" dirty="0" err="1" smtClean="0">
                <a:solidFill>
                  <a:srgbClr val="FFFF00"/>
                </a:solidFill>
              </a:rPr>
              <a:t>dic</a:t>
            </a:r>
            <a:r>
              <a:rPr lang="it-IT" sz="1800" i="1" dirty="0" smtClean="0">
                <a:solidFill>
                  <a:srgbClr val="FFFF00"/>
                </a:solidFill>
              </a:rPr>
              <a:t>. 2013</a:t>
            </a:r>
            <a:endParaRPr lang="it-IT" sz="18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289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445876"/>
          </a:xfrm>
        </p:spPr>
        <p:txBody>
          <a:bodyPr/>
          <a:lstStyle/>
          <a:p>
            <a:r>
              <a:rPr lang="it-IT" sz="4400" dirty="0" smtClean="0">
                <a:solidFill>
                  <a:srgbClr val="FF203A"/>
                </a:solidFill>
              </a:rPr>
              <a:t>Buona sociologia a tutti !</a:t>
            </a:r>
            <a:endParaRPr lang="it-IT" sz="4400" dirty="0">
              <a:solidFill>
                <a:srgbClr val="FF203A"/>
              </a:solidFill>
            </a:endParaRPr>
          </a:p>
        </p:txBody>
      </p:sp>
      <p:pic>
        <p:nvPicPr>
          <p:cNvPr id="4" name="Segnaposto contenuto 3" descr="images-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3" b="4823"/>
          <a:stretch>
            <a:fillRect/>
          </a:stretch>
        </p:blipFill>
        <p:spPr>
          <a:xfrm>
            <a:off x="2429407" y="2255838"/>
            <a:ext cx="4081462" cy="2762250"/>
          </a:xfrm>
        </p:spPr>
      </p:pic>
    </p:spTree>
    <p:extLst>
      <p:ext uri="{BB962C8B-B14F-4D97-AF65-F5344CB8AC3E}">
        <p14:creationId xmlns:p14="http://schemas.microsoft.com/office/powerpoint/2010/main" val="572539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53</TotalTime>
  <Words>146</Words>
  <Application>Microsoft Macintosh PowerPoint</Application>
  <PresentationFormat>Presentazione su schermo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Orbita</vt:lpstr>
      <vt:lpstr>E allora, che possiamo fare?</vt:lpstr>
      <vt:lpstr>Consapevolezza e avventura</vt:lpstr>
      <vt:lpstr>Fare la pace nell’era planetaria: l’esempio di Mandela</vt:lpstr>
      <vt:lpstr>Buona sociologia a tutti 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allora, che possiamo fare?</dc:title>
  <dc:creator>Marco Ingrosso</dc:creator>
  <cp:lastModifiedBy>Marco Ingrosso</cp:lastModifiedBy>
  <cp:revision>8</cp:revision>
  <dcterms:created xsi:type="dcterms:W3CDTF">2013-12-06T10:56:55Z</dcterms:created>
  <dcterms:modified xsi:type="dcterms:W3CDTF">2013-12-12T10:54:14Z</dcterms:modified>
</cp:coreProperties>
</file>