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51" d="100"/>
          <a:sy n="51" d="100"/>
        </p:scale>
        <p:origin x="90" y="1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Padre</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smtClean="0"/>
            <a:t>Madre</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Nonni materni</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custT="1"/>
      <dgm:spPr/>
      <dgm:t>
        <a:bodyPr/>
        <a:lstStyle/>
        <a:p>
          <a:r>
            <a:rPr lang="it-IT" sz="1280" baseline="0" smtClean="0"/>
            <a:t>Nonni paterni</a:t>
          </a:r>
          <a:endParaRPr lang="it-IT" sz="1280" baseline="0"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Padri/madri/nonni sociali</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5">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5"/>
      <dgm:spPr/>
      <dgm:t>
        <a:bodyPr/>
        <a:lstStyle/>
        <a:p>
          <a:endParaRPr lang="it-IT"/>
        </a:p>
      </dgm:t>
    </dgm:pt>
    <dgm:pt modelId="{B3CE40B5-461B-4A9D-B89E-489EB066948B}" type="pres">
      <dgm:prSet presAssocID="{64010772-7AA5-4F48-BE56-8B635FB955D9}" presName="connectorText" presStyleLbl="sibTrans2D1" presStyleIdx="0" presStyleCnt="5"/>
      <dgm:spPr/>
      <dgm:t>
        <a:bodyPr/>
        <a:lstStyle/>
        <a:p>
          <a:endParaRPr lang="it-IT"/>
        </a:p>
      </dgm:t>
    </dgm:pt>
    <dgm:pt modelId="{AE9E98A2-9A36-4E43-87B7-A266E47CEECC}" type="pres">
      <dgm:prSet presAssocID="{943F0454-30FD-4648-ACD8-A133BD82F786}" presName="node" presStyleLbl="node1" presStyleIdx="1" presStyleCnt="5">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1" presStyleCnt="5"/>
      <dgm:spPr/>
      <dgm:t>
        <a:bodyPr/>
        <a:lstStyle/>
        <a:p>
          <a:endParaRPr lang="it-IT"/>
        </a:p>
      </dgm:t>
    </dgm:pt>
    <dgm:pt modelId="{CBC19755-6149-4A53-839D-82D4F7244773}" type="pres">
      <dgm:prSet presAssocID="{6E2B2C51-CCA6-4925-A5CD-459E24B71954}" presName="connectorText" presStyleLbl="sibTrans2D1" presStyleIdx="1" presStyleCnt="5"/>
      <dgm:spPr/>
      <dgm:t>
        <a:bodyPr/>
        <a:lstStyle/>
        <a:p>
          <a:endParaRPr lang="it-IT"/>
        </a:p>
      </dgm:t>
    </dgm:pt>
    <dgm:pt modelId="{029CE50D-BD5E-4C3E-96FD-0F7B1FC06D57}" type="pres">
      <dgm:prSet presAssocID="{59764D95-AF79-473F-A7A6-4269468B5C3D}" presName="node" presStyleLbl="node1" presStyleIdx="2" presStyleCnt="5">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2" presStyleCnt="5"/>
      <dgm:spPr/>
      <dgm:t>
        <a:bodyPr/>
        <a:lstStyle/>
        <a:p>
          <a:endParaRPr lang="it-IT"/>
        </a:p>
      </dgm:t>
    </dgm:pt>
    <dgm:pt modelId="{4417CB67-0F33-4EE9-A196-FE3C37075EA4}" type="pres">
      <dgm:prSet presAssocID="{7187866D-2781-435E-AA08-A4F992D6C428}" presName="connectorText" presStyleLbl="sibTrans2D1" presStyleIdx="2" presStyleCnt="5"/>
      <dgm:spPr/>
      <dgm:t>
        <a:bodyPr/>
        <a:lstStyle/>
        <a:p>
          <a:endParaRPr lang="it-IT"/>
        </a:p>
      </dgm:t>
    </dgm:pt>
    <dgm:pt modelId="{C8FB178E-62CC-44AC-85DF-562E8BB922C2}" type="pres">
      <dgm:prSet presAssocID="{94017C2C-48CF-4DA2-9362-CE4DC7D4CCA4}" presName="node" presStyleLbl="node1" presStyleIdx="3" presStyleCnt="5">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3" presStyleCnt="5"/>
      <dgm:spPr/>
      <dgm:t>
        <a:bodyPr/>
        <a:lstStyle/>
        <a:p>
          <a:endParaRPr lang="it-IT"/>
        </a:p>
      </dgm:t>
    </dgm:pt>
    <dgm:pt modelId="{E945C698-3946-4CEB-A12D-2576600E3FD6}" type="pres">
      <dgm:prSet presAssocID="{2A2F332A-4B84-4377-87C4-2E471E93FFCD}" presName="connectorText" presStyleLbl="sibTrans2D1" presStyleIdx="3" presStyleCnt="5"/>
      <dgm:spPr/>
      <dgm:t>
        <a:bodyPr/>
        <a:lstStyle/>
        <a:p>
          <a:endParaRPr lang="it-IT"/>
        </a:p>
      </dgm:t>
    </dgm:pt>
    <dgm:pt modelId="{5520212C-33D6-4556-91EE-E4DA11C58CE9}" type="pres">
      <dgm:prSet presAssocID="{73DDB170-2009-487A-B5A3-360FCA63B19A}" presName="node" presStyleLbl="node1" presStyleIdx="4" presStyleCnt="5">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4" presStyleCnt="5"/>
      <dgm:spPr/>
      <dgm:t>
        <a:bodyPr/>
        <a:lstStyle/>
        <a:p>
          <a:endParaRPr lang="it-IT"/>
        </a:p>
      </dgm:t>
    </dgm:pt>
    <dgm:pt modelId="{08B976B0-0E01-4CB2-A9E7-F800DCF7459A}" type="pres">
      <dgm:prSet presAssocID="{CBACA131-8EC6-4F69-AFE2-A8644151850C}" presName="connectorText" presStyleLbl="sibTrans2D1" presStyleIdx="4" presStyleCnt="5"/>
      <dgm:spPr/>
      <dgm:t>
        <a:bodyPr/>
        <a:lstStyle/>
        <a:p>
          <a:endParaRPr lang="it-IT"/>
        </a:p>
      </dgm:t>
    </dgm:pt>
  </dgm:ptLst>
  <dgm:cxnLst>
    <dgm:cxn modelId="{548EF478-B5D4-477F-A780-7D00DA670575}" type="presOf" srcId="{6E2B2C51-CCA6-4925-A5CD-459E24B71954}" destId="{CBC19755-6149-4A53-839D-82D4F7244773}" srcOrd="1" destOrd="0" presId="urn:microsoft.com/office/officeart/2005/8/layout/cycle2"/>
    <dgm:cxn modelId="{9436A0AB-D101-4CF1-AB55-04CFF9A186D6}" type="presOf" srcId="{943F0454-30FD-4648-ACD8-A133BD82F786}" destId="{AE9E98A2-9A36-4E43-87B7-A266E47CEECC}" srcOrd="0" destOrd="0" presId="urn:microsoft.com/office/officeart/2005/8/layout/cycle2"/>
    <dgm:cxn modelId="{DB5A4FDA-8274-4C09-9D33-81DD33D1EF08}" type="presOf" srcId="{6E2B2C51-CCA6-4925-A5CD-459E24B71954}" destId="{DCD1F092-6AEA-499E-8597-AF98FF711999}" srcOrd="0" destOrd="0" presId="urn:microsoft.com/office/officeart/2005/8/layout/cycle2"/>
    <dgm:cxn modelId="{94D2585C-B6D2-4356-BCC4-7B4C9E614879}" type="presOf" srcId="{7187866D-2781-435E-AA08-A4F992D6C428}" destId="{F84F179F-6F4F-4A3D-B7B1-71B5A0D70D6C}"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D0F75F61-727C-47A7-9808-B80741F31BB2}" type="presOf" srcId="{CBACA131-8EC6-4F69-AFE2-A8644151850C}" destId="{D6612951-1BC8-42E8-A230-F128F4204865}" srcOrd="0" destOrd="0" presId="urn:microsoft.com/office/officeart/2005/8/layout/cycle2"/>
    <dgm:cxn modelId="{8391AD05-3997-4015-B50E-812261B9779B}" type="presOf" srcId="{2A2F332A-4B84-4377-87C4-2E471E93FFCD}" destId="{E945C698-3946-4CEB-A12D-2576600E3FD6}" srcOrd="1" destOrd="0" presId="urn:microsoft.com/office/officeart/2005/8/layout/cycle2"/>
    <dgm:cxn modelId="{521CE141-C354-4485-8BAA-0ED427101214}" type="presOf" srcId="{73DDB170-2009-487A-B5A3-360FCA63B19A}" destId="{5520212C-33D6-4556-91EE-E4DA11C58CE9}" srcOrd="0" destOrd="0" presId="urn:microsoft.com/office/officeart/2005/8/layout/cycle2"/>
    <dgm:cxn modelId="{4B0FBD4D-66A7-4A2A-AB78-F479F95CFFE4}" srcId="{822BF0D6-F99B-40B5-9FAB-80642ECC4EDF}" destId="{59764D95-AF79-473F-A7A6-4269468B5C3D}" srcOrd="2" destOrd="0" parTransId="{9216056C-DB95-4A3C-B71E-1DC24D65D3F2}" sibTransId="{7187866D-2781-435E-AA08-A4F992D6C428}"/>
    <dgm:cxn modelId="{B71BF0DD-9A0F-4639-956C-B108F8BD938F}" type="presOf" srcId="{A2BA7C3C-1543-43E1-B319-E99C85ED0E37}" destId="{458B42BA-77D4-42B3-9003-AE6BD9749922}" srcOrd="0" destOrd="0" presId="urn:microsoft.com/office/officeart/2005/8/layout/cycle2"/>
    <dgm:cxn modelId="{26DAB621-766C-43B7-B51B-32297408CE23}" type="presOf" srcId="{64010772-7AA5-4F48-BE56-8B635FB955D9}" destId="{A6BC8B89-3FA9-4D38-8A1F-AA1CD1D1CACA}" srcOrd="0" destOrd="0" presId="urn:microsoft.com/office/officeart/2005/8/layout/cycle2"/>
    <dgm:cxn modelId="{6E01D782-03F1-401E-B3D8-1E1409341A45}" type="presOf" srcId="{822BF0D6-F99B-40B5-9FAB-80642ECC4EDF}" destId="{20007A3C-9661-4A04-AACC-BC7BE96830ED}" srcOrd="0" destOrd="0" presId="urn:microsoft.com/office/officeart/2005/8/layout/cycle2"/>
    <dgm:cxn modelId="{D9E89E79-E956-4399-92E5-A8C9F41B6798}" srcId="{822BF0D6-F99B-40B5-9FAB-80642ECC4EDF}" destId="{73DDB170-2009-487A-B5A3-360FCA63B19A}" srcOrd="4" destOrd="0" parTransId="{9FCD6EEA-2371-493D-A31B-7EDF4993DF54}" sibTransId="{CBACA131-8EC6-4F69-AFE2-A8644151850C}"/>
    <dgm:cxn modelId="{B9D3831B-A3F3-4195-908A-1A379A89330C}" type="presOf" srcId="{7187866D-2781-435E-AA08-A4F992D6C428}" destId="{4417CB67-0F33-4EE9-A196-FE3C37075EA4}" srcOrd="1" destOrd="0" presId="urn:microsoft.com/office/officeart/2005/8/layout/cycle2"/>
    <dgm:cxn modelId="{CBCC398A-F6BE-4E19-BB23-42B67EEE96FF}" type="presOf" srcId="{2A2F332A-4B84-4377-87C4-2E471E93FFCD}" destId="{0C1EDC1B-D908-4130-92AB-860068345B6F}" srcOrd="0" destOrd="0" presId="urn:microsoft.com/office/officeart/2005/8/layout/cycle2"/>
    <dgm:cxn modelId="{ACA37EC1-4745-4F4F-ABE0-3EBCB9E69029}" srcId="{822BF0D6-F99B-40B5-9FAB-80642ECC4EDF}" destId="{943F0454-30FD-4648-ACD8-A133BD82F786}" srcOrd="1" destOrd="0" parTransId="{5BE8E037-A6B8-41E5-8489-0BA98E958391}" sibTransId="{6E2B2C51-CCA6-4925-A5CD-459E24B71954}"/>
    <dgm:cxn modelId="{B3E94E59-8940-4FD2-B906-07417058B0CC}" type="presOf" srcId="{64010772-7AA5-4F48-BE56-8B635FB955D9}" destId="{B3CE40B5-461B-4A9D-B89E-489EB066948B}" srcOrd="1" destOrd="0" presId="urn:microsoft.com/office/officeart/2005/8/layout/cycle2"/>
    <dgm:cxn modelId="{269709B8-EE9D-4DFA-95EE-36F79BA625D4}" type="presOf" srcId="{CBACA131-8EC6-4F69-AFE2-A8644151850C}" destId="{08B976B0-0E01-4CB2-A9E7-F800DCF7459A}" srcOrd="1" destOrd="0" presId="urn:microsoft.com/office/officeart/2005/8/layout/cycle2"/>
    <dgm:cxn modelId="{0A03CAA7-47F7-49D0-9C99-A6C6CF0F6718}" type="presOf" srcId="{94017C2C-48CF-4DA2-9362-CE4DC7D4CCA4}" destId="{C8FB178E-62CC-44AC-85DF-562E8BB922C2}" srcOrd="0" destOrd="0" presId="urn:microsoft.com/office/officeart/2005/8/layout/cycle2"/>
    <dgm:cxn modelId="{BC02E918-6DFC-442A-9493-C6474EF4907D}" srcId="{822BF0D6-F99B-40B5-9FAB-80642ECC4EDF}" destId="{94017C2C-48CF-4DA2-9362-CE4DC7D4CCA4}" srcOrd="3" destOrd="0" parTransId="{392CBF9D-799D-4E5B-BE05-1E65B6B9FF6C}" sibTransId="{2A2F332A-4B84-4377-87C4-2E471E93FFCD}"/>
    <dgm:cxn modelId="{1851DA83-3569-4AE7-A20F-A01E9BE8DA62}" type="presOf" srcId="{59764D95-AF79-473F-A7A6-4269468B5C3D}" destId="{029CE50D-BD5E-4C3E-96FD-0F7B1FC06D57}" srcOrd="0" destOrd="0" presId="urn:microsoft.com/office/officeart/2005/8/layout/cycle2"/>
    <dgm:cxn modelId="{783909EE-5224-4336-B0C8-5A3EB336D8D2}" type="presParOf" srcId="{20007A3C-9661-4A04-AACC-BC7BE96830ED}" destId="{458B42BA-77D4-42B3-9003-AE6BD9749922}" srcOrd="0" destOrd="0" presId="urn:microsoft.com/office/officeart/2005/8/layout/cycle2"/>
    <dgm:cxn modelId="{626C5D4F-BCE9-4168-B863-4C3A05EA8915}" type="presParOf" srcId="{20007A3C-9661-4A04-AACC-BC7BE96830ED}" destId="{A6BC8B89-3FA9-4D38-8A1F-AA1CD1D1CACA}" srcOrd="1" destOrd="0" presId="urn:microsoft.com/office/officeart/2005/8/layout/cycle2"/>
    <dgm:cxn modelId="{57736D25-0899-4545-B3EA-739CC94A6BF0}" type="presParOf" srcId="{A6BC8B89-3FA9-4D38-8A1F-AA1CD1D1CACA}" destId="{B3CE40B5-461B-4A9D-B89E-489EB066948B}" srcOrd="0" destOrd="0" presId="urn:microsoft.com/office/officeart/2005/8/layout/cycle2"/>
    <dgm:cxn modelId="{62658A70-5AB2-4B4F-AF72-E089B5D4FB2A}" type="presParOf" srcId="{20007A3C-9661-4A04-AACC-BC7BE96830ED}" destId="{AE9E98A2-9A36-4E43-87B7-A266E47CEECC}" srcOrd="2" destOrd="0" presId="urn:microsoft.com/office/officeart/2005/8/layout/cycle2"/>
    <dgm:cxn modelId="{32BA8931-ED61-4176-93E9-147C0E6BBB9F}" type="presParOf" srcId="{20007A3C-9661-4A04-AACC-BC7BE96830ED}" destId="{DCD1F092-6AEA-499E-8597-AF98FF711999}" srcOrd="3" destOrd="0" presId="urn:microsoft.com/office/officeart/2005/8/layout/cycle2"/>
    <dgm:cxn modelId="{D975312D-DBF9-49CD-AC0F-7CAB38E193EC}" type="presParOf" srcId="{DCD1F092-6AEA-499E-8597-AF98FF711999}" destId="{CBC19755-6149-4A53-839D-82D4F7244773}" srcOrd="0" destOrd="0" presId="urn:microsoft.com/office/officeart/2005/8/layout/cycle2"/>
    <dgm:cxn modelId="{44DDE70B-17C5-47FC-99AB-C1F882F285E4}" type="presParOf" srcId="{20007A3C-9661-4A04-AACC-BC7BE96830ED}" destId="{029CE50D-BD5E-4C3E-96FD-0F7B1FC06D57}" srcOrd="4" destOrd="0" presId="urn:microsoft.com/office/officeart/2005/8/layout/cycle2"/>
    <dgm:cxn modelId="{D8B24A12-AB9B-4AFC-BF84-D6E58C05E44F}" type="presParOf" srcId="{20007A3C-9661-4A04-AACC-BC7BE96830ED}" destId="{F84F179F-6F4F-4A3D-B7B1-71B5A0D70D6C}" srcOrd="5" destOrd="0" presId="urn:microsoft.com/office/officeart/2005/8/layout/cycle2"/>
    <dgm:cxn modelId="{77149791-96C6-4241-9A18-7DE4903B1DB2}" type="presParOf" srcId="{F84F179F-6F4F-4A3D-B7B1-71B5A0D70D6C}" destId="{4417CB67-0F33-4EE9-A196-FE3C37075EA4}" srcOrd="0" destOrd="0" presId="urn:microsoft.com/office/officeart/2005/8/layout/cycle2"/>
    <dgm:cxn modelId="{0250468F-4E21-4833-9492-C7AFC5781561}" type="presParOf" srcId="{20007A3C-9661-4A04-AACC-BC7BE96830ED}" destId="{C8FB178E-62CC-44AC-85DF-562E8BB922C2}" srcOrd="6" destOrd="0" presId="urn:microsoft.com/office/officeart/2005/8/layout/cycle2"/>
    <dgm:cxn modelId="{9B1EDFA9-FDB8-4302-B123-38CC0C90023A}" type="presParOf" srcId="{20007A3C-9661-4A04-AACC-BC7BE96830ED}" destId="{0C1EDC1B-D908-4130-92AB-860068345B6F}" srcOrd="7" destOrd="0" presId="urn:microsoft.com/office/officeart/2005/8/layout/cycle2"/>
    <dgm:cxn modelId="{7FE99D5D-8FDD-4908-BCF6-3B4859C98D74}" type="presParOf" srcId="{0C1EDC1B-D908-4130-92AB-860068345B6F}" destId="{E945C698-3946-4CEB-A12D-2576600E3FD6}" srcOrd="0" destOrd="0" presId="urn:microsoft.com/office/officeart/2005/8/layout/cycle2"/>
    <dgm:cxn modelId="{9ED4743F-AA9F-4C45-9878-16AB44B2D2E9}" type="presParOf" srcId="{20007A3C-9661-4A04-AACC-BC7BE96830ED}" destId="{5520212C-33D6-4556-91EE-E4DA11C58CE9}" srcOrd="8" destOrd="0" presId="urn:microsoft.com/office/officeart/2005/8/layout/cycle2"/>
    <dgm:cxn modelId="{0158252B-3459-4D0A-A883-22CF6B6A24D8}" type="presParOf" srcId="{20007A3C-9661-4A04-AACC-BC7BE96830ED}" destId="{D6612951-1BC8-42E8-A230-F128F4204865}" srcOrd="9" destOrd="0" presId="urn:microsoft.com/office/officeart/2005/8/layout/cycle2"/>
    <dgm:cxn modelId="{45B97E6A-6460-4F69-A755-AB105F33ADB4}"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Servizio Sociale Ospedaliero</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err="1" smtClean="0"/>
            <a:t>Ser.T</a:t>
          </a:r>
          <a:r>
            <a:rPr lang="it-IT" dirty="0" smtClean="0"/>
            <a:t>/salute mentale</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Reparti di ostetricia e Pediatria</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dgm:spPr/>
      <dgm:t>
        <a:bodyPr/>
        <a:lstStyle/>
        <a:p>
          <a:r>
            <a:rPr lang="it-IT" dirty="0" smtClean="0"/>
            <a:t>Servizio Sociale minori</a:t>
          </a:r>
          <a:endParaRPr lang="it-IT"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Consultorio/NPI</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5" custRadScaleRad="100542" custRadScaleInc="24072">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5"/>
      <dgm:spPr/>
      <dgm:t>
        <a:bodyPr/>
        <a:lstStyle/>
        <a:p>
          <a:endParaRPr lang="it-IT"/>
        </a:p>
      </dgm:t>
    </dgm:pt>
    <dgm:pt modelId="{B3CE40B5-461B-4A9D-B89E-489EB066948B}" type="pres">
      <dgm:prSet presAssocID="{64010772-7AA5-4F48-BE56-8B635FB955D9}" presName="connectorText" presStyleLbl="sibTrans2D1" presStyleIdx="0" presStyleCnt="5"/>
      <dgm:spPr/>
      <dgm:t>
        <a:bodyPr/>
        <a:lstStyle/>
        <a:p>
          <a:endParaRPr lang="it-IT"/>
        </a:p>
      </dgm:t>
    </dgm:pt>
    <dgm:pt modelId="{AE9E98A2-9A36-4E43-87B7-A266E47CEECC}" type="pres">
      <dgm:prSet presAssocID="{943F0454-30FD-4648-ACD8-A133BD82F786}" presName="node" presStyleLbl="node1" presStyleIdx="1" presStyleCnt="5" custRadScaleRad="117814" custRadScaleInc="25588">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1" presStyleCnt="5"/>
      <dgm:spPr/>
      <dgm:t>
        <a:bodyPr/>
        <a:lstStyle/>
        <a:p>
          <a:endParaRPr lang="it-IT"/>
        </a:p>
      </dgm:t>
    </dgm:pt>
    <dgm:pt modelId="{CBC19755-6149-4A53-839D-82D4F7244773}" type="pres">
      <dgm:prSet presAssocID="{6E2B2C51-CCA6-4925-A5CD-459E24B71954}" presName="connectorText" presStyleLbl="sibTrans2D1" presStyleIdx="1" presStyleCnt="5"/>
      <dgm:spPr/>
      <dgm:t>
        <a:bodyPr/>
        <a:lstStyle/>
        <a:p>
          <a:endParaRPr lang="it-IT"/>
        </a:p>
      </dgm:t>
    </dgm:pt>
    <dgm:pt modelId="{029CE50D-BD5E-4C3E-96FD-0F7B1FC06D57}" type="pres">
      <dgm:prSet presAssocID="{59764D95-AF79-473F-A7A6-4269468B5C3D}" presName="node" presStyleLbl="node1" presStyleIdx="2" presStyleCnt="5" custRadScaleRad="121864" custRadScaleInc="-25657">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2" presStyleCnt="5"/>
      <dgm:spPr/>
      <dgm:t>
        <a:bodyPr/>
        <a:lstStyle/>
        <a:p>
          <a:endParaRPr lang="it-IT"/>
        </a:p>
      </dgm:t>
    </dgm:pt>
    <dgm:pt modelId="{4417CB67-0F33-4EE9-A196-FE3C37075EA4}" type="pres">
      <dgm:prSet presAssocID="{7187866D-2781-435E-AA08-A4F992D6C428}" presName="connectorText" presStyleLbl="sibTrans2D1" presStyleIdx="2" presStyleCnt="5"/>
      <dgm:spPr/>
      <dgm:t>
        <a:bodyPr/>
        <a:lstStyle/>
        <a:p>
          <a:endParaRPr lang="it-IT"/>
        </a:p>
      </dgm:t>
    </dgm:pt>
    <dgm:pt modelId="{C8FB178E-62CC-44AC-85DF-562E8BB922C2}" type="pres">
      <dgm:prSet presAssocID="{94017C2C-48CF-4DA2-9362-CE4DC7D4CCA4}" presName="node" presStyleLbl="node1" presStyleIdx="3" presStyleCnt="5">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3" presStyleCnt="5"/>
      <dgm:spPr/>
      <dgm:t>
        <a:bodyPr/>
        <a:lstStyle/>
        <a:p>
          <a:endParaRPr lang="it-IT"/>
        </a:p>
      </dgm:t>
    </dgm:pt>
    <dgm:pt modelId="{E945C698-3946-4CEB-A12D-2576600E3FD6}" type="pres">
      <dgm:prSet presAssocID="{2A2F332A-4B84-4377-87C4-2E471E93FFCD}" presName="connectorText" presStyleLbl="sibTrans2D1" presStyleIdx="3" presStyleCnt="5"/>
      <dgm:spPr/>
      <dgm:t>
        <a:bodyPr/>
        <a:lstStyle/>
        <a:p>
          <a:endParaRPr lang="it-IT"/>
        </a:p>
      </dgm:t>
    </dgm:pt>
    <dgm:pt modelId="{5520212C-33D6-4556-91EE-E4DA11C58CE9}" type="pres">
      <dgm:prSet presAssocID="{73DDB170-2009-487A-B5A3-360FCA63B19A}" presName="node" presStyleLbl="node1" presStyleIdx="4" presStyleCnt="5">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4" presStyleCnt="5"/>
      <dgm:spPr/>
      <dgm:t>
        <a:bodyPr/>
        <a:lstStyle/>
        <a:p>
          <a:endParaRPr lang="it-IT"/>
        </a:p>
      </dgm:t>
    </dgm:pt>
    <dgm:pt modelId="{08B976B0-0E01-4CB2-A9E7-F800DCF7459A}" type="pres">
      <dgm:prSet presAssocID="{CBACA131-8EC6-4F69-AFE2-A8644151850C}" presName="connectorText" presStyleLbl="sibTrans2D1" presStyleIdx="4" presStyleCnt="5"/>
      <dgm:spPr/>
      <dgm:t>
        <a:bodyPr/>
        <a:lstStyle/>
        <a:p>
          <a:endParaRPr lang="it-IT"/>
        </a:p>
      </dgm:t>
    </dgm:pt>
  </dgm:ptLst>
  <dgm:cxnLst>
    <dgm:cxn modelId="{E2662CF2-D311-4616-8205-AF7F39E4673F}" type="presOf" srcId="{7187866D-2781-435E-AA08-A4F992D6C428}" destId="{F84F179F-6F4F-4A3D-B7B1-71B5A0D70D6C}" srcOrd="0" destOrd="0" presId="urn:microsoft.com/office/officeart/2005/8/layout/cycle2"/>
    <dgm:cxn modelId="{77A9B4CF-0E70-49BE-B2EC-234C5D085AC8}" type="presOf" srcId="{73DDB170-2009-487A-B5A3-360FCA63B19A}" destId="{5520212C-33D6-4556-91EE-E4DA11C58CE9}" srcOrd="0" destOrd="0" presId="urn:microsoft.com/office/officeart/2005/8/layout/cycle2"/>
    <dgm:cxn modelId="{7F561114-EEB6-4968-94DE-B195B4AA4A9B}" type="presOf" srcId="{7187866D-2781-435E-AA08-A4F992D6C428}" destId="{4417CB67-0F33-4EE9-A196-FE3C37075EA4}" srcOrd="1" destOrd="0" presId="urn:microsoft.com/office/officeart/2005/8/layout/cycle2"/>
    <dgm:cxn modelId="{8CB29A9F-D5BF-421B-A5A7-6E36B5F7646C}" type="presOf" srcId="{943F0454-30FD-4648-ACD8-A133BD82F786}" destId="{AE9E98A2-9A36-4E43-87B7-A266E47CEECC}"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2FCE9676-8C54-4416-9D80-F8561654F394}" type="presOf" srcId="{CBACA131-8EC6-4F69-AFE2-A8644151850C}" destId="{08B976B0-0E01-4CB2-A9E7-F800DCF7459A}" srcOrd="1" destOrd="0" presId="urn:microsoft.com/office/officeart/2005/8/layout/cycle2"/>
    <dgm:cxn modelId="{06269C2D-A883-4B5D-B52D-5BC01E736414}" type="presOf" srcId="{6E2B2C51-CCA6-4925-A5CD-459E24B71954}" destId="{CBC19755-6149-4A53-839D-82D4F7244773}" srcOrd="1" destOrd="0" presId="urn:microsoft.com/office/officeart/2005/8/layout/cycle2"/>
    <dgm:cxn modelId="{A8E510D4-E79B-4EDC-A8B3-782E22F4FA42}" type="presOf" srcId="{64010772-7AA5-4F48-BE56-8B635FB955D9}" destId="{B3CE40B5-461B-4A9D-B89E-489EB066948B}" srcOrd="1" destOrd="0" presId="urn:microsoft.com/office/officeart/2005/8/layout/cycle2"/>
    <dgm:cxn modelId="{9A023764-B5F7-4300-B50E-44489DF257E2}" type="presOf" srcId="{2A2F332A-4B84-4377-87C4-2E471E93FFCD}" destId="{0C1EDC1B-D908-4130-92AB-860068345B6F}" srcOrd="0" destOrd="0" presId="urn:microsoft.com/office/officeart/2005/8/layout/cycle2"/>
    <dgm:cxn modelId="{C92BE8F0-ADB6-427F-8D61-F5E58085F5C4}" type="presOf" srcId="{59764D95-AF79-473F-A7A6-4269468B5C3D}" destId="{029CE50D-BD5E-4C3E-96FD-0F7B1FC06D57}" srcOrd="0" destOrd="0" presId="urn:microsoft.com/office/officeart/2005/8/layout/cycle2"/>
    <dgm:cxn modelId="{516306EF-A8BB-4E76-960E-E7279CB41F9A}" type="presOf" srcId="{6E2B2C51-CCA6-4925-A5CD-459E24B71954}" destId="{DCD1F092-6AEA-499E-8597-AF98FF711999}" srcOrd="0" destOrd="0" presId="urn:microsoft.com/office/officeart/2005/8/layout/cycle2"/>
    <dgm:cxn modelId="{FACA4713-9BF8-4192-88F9-C0E88F405E44}" type="presOf" srcId="{64010772-7AA5-4F48-BE56-8B635FB955D9}" destId="{A6BC8B89-3FA9-4D38-8A1F-AA1CD1D1CACA}" srcOrd="0" destOrd="0" presId="urn:microsoft.com/office/officeart/2005/8/layout/cycle2"/>
    <dgm:cxn modelId="{4B0FBD4D-66A7-4A2A-AB78-F479F95CFFE4}" srcId="{822BF0D6-F99B-40B5-9FAB-80642ECC4EDF}" destId="{59764D95-AF79-473F-A7A6-4269468B5C3D}" srcOrd="2" destOrd="0" parTransId="{9216056C-DB95-4A3C-B71E-1DC24D65D3F2}" sibTransId="{7187866D-2781-435E-AA08-A4F992D6C428}"/>
    <dgm:cxn modelId="{398E1DB5-EFCC-4257-8967-73426557E9B7}" type="presOf" srcId="{2A2F332A-4B84-4377-87C4-2E471E93FFCD}" destId="{E945C698-3946-4CEB-A12D-2576600E3FD6}" srcOrd="1" destOrd="0" presId="urn:microsoft.com/office/officeart/2005/8/layout/cycle2"/>
    <dgm:cxn modelId="{43008CC6-CE9B-41F4-8F22-48BFAE28D86A}" type="presOf" srcId="{CBACA131-8EC6-4F69-AFE2-A8644151850C}" destId="{D6612951-1BC8-42E8-A230-F128F4204865}" srcOrd="0" destOrd="0" presId="urn:microsoft.com/office/officeart/2005/8/layout/cycle2"/>
    <dgm:cxn modelId="{D9E89E79-E956-4399-92E5-A8C9F41B6798}" srcId="{822BF0D6-F99B-40B5-9FAB-80642ECC4EDF}" destId="{73DDB170-2009-487A-B5A3-360FCA63B19A}" srcOrd="4" destOrd="0" parTransId="{9FCD6EEA-2371-493D-A31B-7EDF4993DF54}" sibTransId="{CBACA131-8EC6-4F69-AFE2-A8644151850C}"/>
    <dgm:cxn modelId="{8A51FC47-D1E8-459D-A6DD-A291411A59BB}" type="presOf" srcId="{A2BA7C3C-1543-43E1-B319-E99C85ED0E37}" destId="{458B42BA-77D4-42B3-9003-AE6BD9749922}" srcOrd="0" destOrd="0" presId="urn:microsoft.com/office/officeart/2005/8/layout/cycle2"/>
    <dgm:cxn modelId="{ACA37EC1-4745-4F4F-ABE0-3EBCB9E69029}" srcId="{822BF0D6-F99B-40B5-9FAB-80642ECC4EDF}" destId="{943F0454-30FD-4648-ACD8-A133BD82F786}" srcOrd="1" destOrd="0" parTransId="{5BE8E037-A6B8-41E5-8489-0BA98E958391}" sibTransId="{6E2B2C51-CCA6-4925-A5CD-459E24B71954}"/>
    <dgm:cxn modelId="{C8BBD69E-388A-4F7D-BCED-7AFFC11FC580}" type="presOf" srcId="{822BF0D6-F99B-40B5-9FAB-80642ECC4EDF}" destId="{20007A3C-9661-4A04-AACC-BC7BE96830ED}" srcOrd="0" destOrd="0" presId="urn:microsoft.com/office/officeart/2005/8/layout/cycle2"/>
    <dgm:cxn modelId="{BC02E918-6DFC-442A-9493-C6474EF4907D}" srcId="{822BF0D6-F99B-40B5-9FAB-80642ECC4EDF}" destId="{94017C2C-48CF-4DA2-9362-CE4DC7D4CCA4}" srcOrd="3" destOrd="0" parTransId="{392CBF9D-799D-4E5B-BE05-1E65B6B9FF6C}" sibTransId="{2A2F332A-4B84-4377-87C4-2E471E93FFCD}"/>
    <dgm:cxn modelId="{4E331AA8-D290-4435-97E8-099A02B0A915}" type="presOf" srcId="{94017C2C-48CF-4DA2-9362-CE4DC7D4CCA4}" destId="{C8FB178E-62CC-44AC-85DF-562E8BB922C2}" srcOrd="0" destOrd="0" presId="urn:microsoft.com/office/officeart/2005/8/layout/cycle2"/>
    <dgm:cxn modelId="{AF0F2FBD-4147-4831-893A-B8AD21C478E5}" type="presParOf" srcId="{20007A3C-9661-4A04-AACC-BC7BE96830ED}" destId="{458B42BA-77D4-42B3-9003-AE6BD9749922}" srcOrd="0" destOrd="0" presId="urn:microsoft.com/office/officeart/2005/8/layout/cycle2"/>
    <dgm:cxn modelId="{DFA50B73-82E2-49CC-9ED8-CAA15C1965D1}" type="presParOf" srcId="{20007A3C-9661-4A04-AACC-BC7BE96830ED}" destId="{A6BC8B89-3FA9-4D38-8A1F-AA1CD1D1CACA}" srcOrd="1" destOrd="0" presId="urn:microsoft.com/office/officeart/2005/8/layout/cycle2"/>
    <dgm:cxn modelId="{9CDA45E0-1CE4-4C26-8E83-8BB06A8C759E}" type="presParOf" srcId="{A6BC8B89-3FA9-4D38-8A1F-AA1CD1D1CACA}" destId="{B3CE40B5-461B-4A9D-B89E-489EB066948B}" srcOrd="0" destOrd="0" presId="urn:microsoft.com/office/officeart/2005/8/layout/cycle2"/>
    <dgm:cxn modelId="{ACD6C56C-1EC8-4104-845B-79B8BF3A722A}" type="presParOf" srcId="{20007A3C-9661-4A04-AACC-BC7BE96830ED}" destId="{AE9E98A2-9A36-4E43-87B7-A266E47CEECC}" srcOrd="2" destOrd="0" presId="urn:microsoft.com/office/officeart/2005/8/layout/cycle2"/>
    <dgm:cxn modelId="{6CF81BFD-3BDD-4A13-AB3F-14201F6BF141}" type="presParOf" srcId="{20007A3C-9661-4A04-AACC-BC7BE96830ED}" destId="{DCD1F092-6AEA-499E-8597-AF98FF711999}" srcOrd="3" destOrd="0" presId="urn:microsoft.com/office/officeart/2005/8/layout/cycle2"/>
    <dgm:cxn modelId="{3323807D-8E63-4775-9C24-EA594817AB85}" type="presParOf" srcId="{DCD1F092-6AEA-499E-8597-AF98FF711999}" destId="{CBC19755-6149-4A53-839D-82D4F7244773}" srcOrd="0" destOrd="0" presId="urn:microsoft.com/office/officeart/2005/8/layout/cycle2"/>
    <dgm:cxn modelId="{91B5262C-1AB4-4B2E-A2AA-267D2C361F18}" type="presParOf" srcId="{20007A3C-9661-4A04-AACC-BC7BE96830ED}" destId="{029CE50D-BD5E-4C3E-96FD-0F7B1FC06D57}" srcOrd="4" destOrd="0" presId="urn:microsoft.com/office/officeart/2005/8/layout/cycle2"/>
    <dgm:cxn modelId="{0AE773F3-05EC-4E4B-A4AF-712E1557292A}" type="presParOf" srcId="{20007A3C-9661-4A04-AACC-BC7BE96830ED}" destId="{F84F179F-6F4F-4A3D-B7B1-71B5A0D70D6C}" srcOrd="5" destOrd="0" presId="urn:microsoft.com/office/officeart/2005/8/layout/cycle2"/>
    <dgm:cxn modelId="{2E148D65-F465-4F8C-BA51-B536B63E56B7}" type="presParOf" srcId="{F84F179F-6F4F-4A3D-B7B1-71B5A0D70D6C}" destId="{4417CB67-0F33-4EE9-A196-FE3C37075EA4}" srcOrd="0" destOrd="0" presId="urn:microsoft.com/office/officeart/2005/8/layout/cycle2"/>
    <dgm:cxn modelId="{9621C884-2B56-4327-B1FF-B7D6BD844810}" type="presParOf" srcId="{20007A3C-9661-4A04-AACC-BC7BE96830ED}" destId="{C8FB178E-62CC-44AC-85DF-562E8BB922C2}" srcOrd="6" destOrd="0" presId="urn:microsoft.com/office/officeart/2005/8/layout/cycle2"/>
    <dgm:cxn modelId="{EF79A940-3F8B-41D9-B641-A4A661843071}" type="presParOf" srcId="{20007A3C-9661-4A04-AACC-BC7BE96830ED}" destId="{0C1EDC1B-D908-4130-92AB-860068345B6F}" srcOrd="7" destOrd="0" presId="urn:microsoft.com/office/officeart/2005/8/layout/cycle2"/>
    <dgm:cxn modelId="{C0EA13B7-EC87-4ACB-85D5-9433852C2EF9}" type="presParOf" srcId="{0C1EDC1B-D908-4130-92AB-860068345B6F}" destId="{E945C698-3946-4CEB-A12D-2576600E3FD6}" srcOrd="0" destOrd="0" presId="urn:microsoft.com/office/officeart/2005/8/layout/cycle2"/>
    <dgm:cxn modelId="{9E0953E4-38D7-4ED2-B8CE-B07A792BFA2E}" type="presParOf" srcId="{20007A3C-9661-4A04-AACC-BC7BE96830ED}" destId="{5520212C-33D6-4556-91EE-E4DA11C58CE9}" srcOrd="8" destOrd="0" presId="urn:microsoft.com/office/officeart/2005/8/layout/cycle2"/>
    <dgm:cxn modelId="{B0B349A5-6141-4855-895C-B4CA186315E0}" type="presParOf" srcId="{20007A3C-9661-4A04-AACC-BC7BE96830ED}" destId="{D6612951-1BC8-42E8-A230-F128F4204865}" srcOrd="9" destOrd="0" presId="urn:microsoft.com/office/officeart/2005/8/layout/cycle2"/>
    <dgm:cxn modelId="{25E84D60-5906-4928-BED7-A2492D21399A}"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Sistema giudiziario civile T.O.</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smtClean="0"/>
            <a:t>Giudice tutelare</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Polizia  giudiziaria</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custT="1"/>
      <dgm:spPr/>
      <dgm:t>
        <a:bodyPr/>
        <a:lstStyle/>
        <a:p>
          <a:r>
            <a:rPr lang="it-IT" sz="1180" baseline="0" dirty="0" smtClean="0"/>
            <a:t>Sistema</a:t>
          </a:r>
          <a:r>
            <a:rPr lang="it-IT" sz="1000" dirty="0" smtClean="0"/>
            <a:t> Giudiziario penale minorile/adulti</a:t>
          </a:r>
          <a:endParaRPr lang="it-IT" sz="1000"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Sistema giudiziario civile </a:t>
          </a:r>
          <a:r>
            <a:rPr lang="it-IT" dirty="0" err="1" smtClean="0"/>
            <a:t>minorileI</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5">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5"/>
      <dgm:spPr/>
      <dgm:t>
        <a:bodyPr/>
        <a:lstStyle/>
        <a:p>
          <a:endParaRPr lang="it-IT"/>
        </a:p>
      </dgm:t>
    </dgm:pt>
    <dgm:pt modelId="{B3CE40B5-461B-4A9D-B89E-489EB066948B}" type="pres">
      <dgm:prSet presAssocID="{64010772-7AA5-4F48-BE56-8B635FB955D9}" presName="connectorText" presStyleLbl="sibTrans2D1" presStyleIdx="0" presStyleCnt="5"/>
      <dgm:spPr/>
      <dgm:t>
        <a:bodyPr/>
        <a:lstStyle/>
        <a:p>
          <a:endParaRPr lang="it-IT"/>
        </a:p>
      </dgm:t>
    </dgm:pt>
    <dgm:pt modelId="{AE9E98A2-9A36-4E43-87B7-A266E47CEECC}" type="pres">
      <dgm:prSet presAssocID="{943F0454-30FD-4648-ACD8-A133BD82F786}" presName="node" presStyleLbl="node1" presStyleIdx="1" presStyleCnt="5">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1" presStyleCnt="5"/>
      <dgm:spPr/>
      <dgm:t>
        <a:bodyPr/>
        <a:lstStyle/>
        <a:p>
          <a:endParaRPr lang="it-IT"/>
        </a:p>
      </dgm:t>
    </dgm:pt>
    <dgm:pt modelId="{CBC19755-6149-4A53-839D-82D4F7244773}" type="pres">
      <dgm:prSet presAssocID="{6E2B2C51-CCA6-4925-A5CD-459E24B71954}" presName="connectorText" presStyleLbl="sibTrans2D1" presStyleIdx="1" presStyleCnt="5"/>
      <dgm:spPr/>
      <dgm:t>
        <a:bodyPr/>
        <a:lstStyle/>
        <a:p>
          <a:endParaRPr lang="it-IT"/>
        </a:p>
      </dgm:t>
    </dgm:pt>
    <dgm:pt modelId="{029CE50D-BD5E-4C3E-96FD-0F7B1FC06D57}" type="pres">
      <dgm:prSet presAssocID="{59764D95-AF79-473F-A7A6-4269468B5C3D}" presName="node" presStyleLbl="node1" presStyleIdx="2" presStyleCnt="5">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2" presStyleCnt="5"/>
      <dgm:spPr/>
      <dgm:t>
        <a:bodyPr/>
        <a:lstStyle/>
        <a:p>
          <a:endParaRPr lang="it-IT"/>
        </a:p>
      </dgm:t>
    </dgm:pt>
    <dgm:pt modelId="{4417CB67-0F33-4EE9-A196-FE3C37075EA4}" type="pres">
      <dgm:prSet presAssocID="{7187866D-2781-435E-AA08-A4F992D6C428}" presName="connectorText" presStyleLbl="sibTrans2D1" presStyleIdx="2" presStyleCnt="5"/>
      <dgm:spPr/>
      <dgm:t>
        <a:bodyPr/>
        <a:lstStyle/>
        <a:p>
          <a:endParaRPr lang="it-IT"/>
        </a:p>
      </dgm:t>
    </dgm:pt>
    <dgm:pt modelId="{C8FB178E-62CC-44AC-85DF-562E8BB922C2}" type="pres">
      <dgm:prSet presAssocID="{94017C2C-48CF-4DA2-9362-CE4DC7D4CCA4}" presName="node" presStyleLbl="node1" presStyleIdx="3" presStyleCnt="5">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3" presStyleCnt="5"/>
      <dgm:spPr/>
      <dgm:t>
        <a:bodyPr/>
        <a:lstStyle/>
        <a:p>
          <a:endParaRPr lang="it-IT"/>
        </a:p>
      </dgm:t>
    </dgm:pt>
    <dgm:pt modelId="{E945C698-3946-4CEB-A12D-2576600E3FD6}" type="pres">
      <dgm:prSet presAssocID="{2A2F332A-4B84-4377-87C4-2E471E93FFCD}" presName="connectorText" presStyleLbl="sibTrans2D1" presStyleIdx="3" presStyleCnt="5"/>
      <dgm:spPr/>
      <dgm:t>
        <a:bodyPr/>
        <a:lstStyle/>
        <a:p>
          <a:endParaRPr lang="it-IT"/>
        </a:p>
      </dgm:t>
    </dgm:pt>
    <dgm:pt modelId="{5520212C-33D6-4556-91EE-E4DA11C58CE9}" type="pres">
      <dgm:prSet presAssocID="{73DDB170-2009-487A-B5A3-360FCA63B19A}" presName="node" presStyleLbl="node1" presStyleIdx="4" presStyleCnt="5">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4" presStyleCnt="5"/>
      <dgm:spPr/>
      <dgm:t>
        <a:bodyPr/>
        <a:lstStyle/>
        <a:p>
          <a:endParaRPr lang="it-IT"/>
        </a:p>
      </dgm:t>
    </dgm:pt>
    <dgm:pt modelId="{08B976B0-0E01-4CB2-A9E7-F800DCF7459A}" type="pres">
      <dgm:prSet presAssocID="{CBACA131-8EC6-4F69-AFE2-A8644151850C}" presName="connectorText" presStyleLbl="sibTrans2D1" presStyleIdx="4" presStyleCnt="5"/>
      <dgm:spPr/>
      <dgm:t>
        <a:bodyPr/>
        <a:lstStyle/>
        <a:p>
          <a:endParaRPr lang="it-IT"/>
        </a:p>
      </dgm:t>
    </dgm:pt>
  </dgm:ptLst>
  <dgm:cxnLst>
    <dgm:cxn modelId="{02EFF063-0551-45F2-B889-59C4D64F3239}" type="presOf" srcId="{64010772-7AA5-4F48-BE56-8B635FB955D9}" destId="{A6BC8B89-3FA9-4D38-8A1F-AA1CD1D1CACA}" srcOrd="0" destOrd="0" presId="urn:microsoft.com/office/officeart/2005/8/layout/cycle2"/>
    <dgm:cxn modelId="{A5577B3A-24C7-48D4-B629-D62982E5F477}" type="presOf" srcId="{94017C2C-48CF-4DA2-9362-CE4DC7D4CCA4}" destId="{C8FB178E-62CC-44AC-85DF-562E8BB922C2}" srcOrd="0" destOrd="0" presId="urn:microsoft.com/office/officeart/2005/8/layout/cycle2"/>
    <dgm:cxn modelId="{9E10DB30-BC31-4B1E-ADD1-B2C902F2C9ED}" type="presOf" srcId="{CBACA131-8EC6-4F69-AFE2-A8644151850C}" destId="{D6612951-1BC8-42E8-A230-F128F4204865}" srcOrd="0" destOrd="0" presId="urn:microsoft.com/office/officeart/2005/8/layout/cycle2"/>
    <dgm:cxn modelId="{80950F49-1BEE-4C1E-8490-1F36CC1A0F01}" type="presOf" srcId="{2A2F332A-4B84-4377-87C4-2E471E93FFCD}" destId="{0C1EDC1B-D908-4130-92AB-860068345B6F}"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F61CB0EB-83EA-4353-9228-D1E3DBD68D8B}" type="presOf" srcId="{822BF0D6-F99B-40B5-9FAB-80642ECC4EDF}" destId="{20007A3C-9661-4A04-AACC-BC7BE96830ED}" srcOrd="0" destOrd="0" presId="urn:microsoft.com/office/officeart/2005/8/layout/cycle2"/>
    <dgm:cxn modelId="{4E2FD737-C631-446A-BEB0-01F8BC94A3C5}" type="presOf" srcId="{6E2B2C51-CCA6-4925-A5CD-459E24B71954}" destId="{DCD1F092-6AEA-499E-8597-AF98FF711999}" srcOrd="0" destOrd="0" presId="urn:microsoft.com/office/officeart/2005/8/layout/cycle2"/>
    <dgm:cxn modelId="{921CC4FD-27DA-4814-9097-3A55D599A0A9}" type="presOf" srcId="{943F0454-30FD-4648-ACD8-A133BD82F786}" destId="{AE9E98A2-9A36-4E43-87B7-A266E47CEECC}" srcOrd="0" destOrd="0" presId="urn:microsoft.com/office/officeart/2005/8/layout/cycle2"/>
    <dgm:cxn modelId="{929BB3E5-93F8-4D86-9CA7-883C891A1CB7}" type="presOf" srcId="{7187866D-2781-435E-AA08-A4F992D6C428}" destId="{F84F179F-6F4F-4A3D-B7B1-71B5A0D70D6C}" srcOrd="0" destOrd="0" presId="urn:microsoft.com/office/officeart/2005/8/layout/cycle2"/>
    <dgm:cxn modelId="{940E3178-5FBA-477F-9B3E-AF9A6E425121}" type="presOf" srcId="{59764D95-AF79-473F-A7A6-4269468B5C3D}" destId="{029CE50D-BD5E-4C3E-96FD-0F7B1FC06D57}" srcOrd="0" destOrd="0" presId="urn:microsoft.com/office/officeart/2005/8/layout/cycle2"/>
    <dgm:cxn modelId="{1DB934A8-D8EA-42B2-BBD3-67C2B4D62738}" type="presOf" srcId="{64010772-7AA5-4F48-BE56-8B635FB955D9}" destId="{B3CE40B5-461B-4A9D-B89E-489EB066948B}" srcOrd="1" destOrd="0" presId="urn:microsoft.com/office/officeart/2005/8/layout/cycle2"/>
    <dgm:cxn modelId="{D15FFE08-EEFD-4B9E-A7F1-14010F92B527}" type="presOf" srcId="{CBACA131-8EC6-4F69-AFE2-A8644151850C}" destId="{08B976B0-0E01-4CB2-A9E7-F800DCF7459A}" srcOrd="1" destOrd="0" presId="urn:microsoft.com/office/officeart/2005/8/layout/cycle2"/>
    <dgm:cxn modelId="{1969E5A7-DF62-42D9-AC3F-C1FB28C4C282}" type="presOf" srcId="{2A2F332A-4B84-4377-87C4-2E471E93FFCD}" destId="{E945C698-3946-4CEB-A12D-2576600E3FD6}" srcOrd="1" destOrd="0" presId="urn:microsoft.com/office/officeart/2005/8/layout/cycle2"/>
    <dgm:cxn modelId="{4F0C1556-8119-4CD7-A9A7-77A01C2261FE}" type="presOf" srcId="{A2BA7C3C-1543-43E1-B319-E99C85ED0E37}" destId="{458B42BA-77D4-42B3-9003-AE6BD9749922}" srcOrd="0" destOrd="0" presId="urn:microsoft.com/office/officeart/2005/8/layout/cycle2"/>
    <dgm:cxn modelId="{4B0FBD4D-66A7-4A2A-AB78-F479F95CFFE4}" srcId="{822BF0D6-F99B-40B5-9FAB-80642ECC4EDF}" destId="{59764D95-AF79-473F-A7A6-4269468B5C3D}" srcOrd="2" destOrd="0" parTransId="{9216056C-DB95-4A3C-B71E-1DC24D65D3F2}" sibTransId="{7187866D-2781-435E-AA08-A4F992D6C428}"/>
    <dgm:cxn modelId="{2D046E71-43CE-45F3-9A76-5666411072E0}" type="presOf" srcId="{7187866D-2781-435E-AA08-A4F992D6C428}" destId="{4417CB67-0F33-4EE9-A196-FE3C37075EA4}" srcOrd="1" destOrd="0" presId="urn:microsoft.com/office/officeart/2005/8/layout/cycle2"/>
    <dgm:cxn modelId="{565B7672-1BFC-44A8-B229-55B222CC6FEF}" type="presOf" srcId="{73DDB170-2009-487A-B5A3-360FCA63B19A}" destId="{5520212C-33D6-4556-91EE-E4DA11C58CE9}" srcOrd="0" destOrd="0" presId="urn:microsoft.com/office/officeart/2005/8/layout/cycle2"/>
    <dgm:cxn modelId="{0DDFB677-626F-4533-B5C3-D007C778BE89}" type="presOf" srcId="{6E2B2C51-CCA6-4925-A5CD-459E24B71954}" destId="{CBC19755-6149-4A53-839D-82D4F7244773}" srcOrd="1" destOrd="0" presId="urn:microsoft.com/office/officeart/2005/8/layout/cycle2"/>
    <dgm:cxn modelId="{D9E89E79-E956-4399-92E5-A8C9F41B6798}" srcId="{822BF0D6-F99B-40B5-9FAB-80642ECC4EDF}" destId="{73DDB170-2009-487A-B5A3-360FCA63B19A}" srcOrd="4" destOrd="0" parTransId="{9FCD6EEA-2371-493D-A31B-7EDF4993DF54}" sibTransId="{CBACA131-8EC6-4F69-AFE2-A8644151850C}"/>
    <dgm:cxn modelId="{ACA37EC1-4745-4F4F-ABE0-3EBCB9E69029}" srcId="{822BF0D6-F99B-40B5-9FAB-80642ECC4EDF}" destId="{943F0454-30FD-4648-ACD8-A133BD82F786}" srcOrd="1" destOrd="0" parTransId="{5BE8E037-A6B8-41E5-8489-0BA98E958391}" sibTransId="{6E2B2C51-CCA6-4925-A5CD-459E24B71954}"/>
    <dgm:cxn modelId="{BC02E918-6DFC-442A-9493-C6474EF4907D}" srcId="{822BF0D6-F99B-40B5-9FAB-80642ECC4EDF}" destId="{94017C2C-48CF-4DA2-9362-CE4DC7D4CCA4}" srcOrd="3" destOrd="0" parTransId="{392CBF9D-799D-4E5B-BE05-1E65B6B9FF6C}" sibTransId="{2A2F332A-4B84-4377-87C4-2E471E93FFCD}"/>
    <dgm:cxn modelId="{EDA350C7-61FF-4E39-94D7-884D07C92A35}" type="presParOf" srcId="{20007A3C-9661-4A04-AACC-BC7BE96830ED}" destId="{458B42BA-77D4-42B3-9003-AE6BD9749922}" srcOrd="0" destOrd="0" presId="urn:microsoft.com/office/officeart/2005/8/layout/cycle2"/>
    <dgm:cxn modelId="{CD89A83A-0105-4A51-B491-287F68E84986}" type="presParOf" srcId="{20007A3C-9661-4A04-AACC-BC7BE96830ED}" destId="{A6BC8B89-3FA9-4D38-8A1F-AA1CD1D1CACA}" srcOrd="1" destOrd="0" presId="urn:microsoft.com/office/officeart/2005/8/layout/cycle2"/>
    <dgm:cxn modelId="{3BE5EE64-70D5-48B2-BDCD-5FD1FD0DE075}" type="presParOf" srcId="{A6BC8B89-3FA9-4D38-8A1F-AA1CD1D1CACA}" destId="{B3CE40B5-461B-4A9D-B89E-489EB066948B}" srcOrd="0" destOrd="0" presId="urn:microsoft.com/office/officeart/2005/8/layout/cycle2"/>
    <dgm:cxn modelId="{C8307900-B575-464C-BCA3-07907D3DDEC1}" type="presParOf" srcId="{20007A3C-9661-4A04-AACC-BC7BE96830ED}" destId="{AE9E98A2-9A36-4E43-87B7-A266E47CEECC}" srcOrd="2" destOrd="0" presId="urn:microsoft.com/office/officeart/2005/8/layout/cycle2"/>
    <dgm:cxn modelId="{D4ECDDDA-7682-41EE-9AF5-4436DE0A3D96}" type="presParOf" srcId="{20007A3C-9661-4A04-AACC-BC7BE96830ED}" destId="{DCD1F092-6AEA-499E-8597-AF98FF711999}" srcOrd="3" destOrd="0" presId="urn:microsoft.com/office/officeart/2005/8/layout/cycle2"/>
    <dgm:cxn modelId="{3441FF64-FA0E-47E0-8F24-F658A696C4D7}" type="presParOf" srcId="{DCD1F092-6AEA-499E-8597-AF98FF711999}" destId="{CBC19755-6149-4A53-839D-82D4F7244773}" srcOrd="0" destOrd="0" presId="urn:microsoft.com/office/officeart/2005/8/layout/cycle2"/>
    <dgm:cxn modelId="{09FFD12A-356A-4F1A-AA22-BBFFF6A7B9F8}" type="presParOf" srcId="{20007A3C-9661-4A04-AACC-BC7BE96830ED}" destId="{029CE50D-BD5E-4C3E-96FD-0F7B1FC06D57}" srcOrd="4" destOrd="0" presId="urn:microsoft.com/office/officeart/2005/8/layout/cycle2"/>
    <dgm:cxn modelId="{9AB0E282-4A5C-460A-BA17-8BD77D969334}" type="presParOf" srcId="{20007A3C-9661-4A04-AACC-BC7BE96830ED}" destId="{F84F179F-6F4F-4A3D-B7B1-71B5A0D70D6C}" srcOrd="5" destOrd="0" presId="urn:microsoft.com/office/officeart/2005/8/layout/cycle2"/>
    <dgm:cxn modelId="{EC2E1BB0-7725-4A8E-8563-655262C73101}" type="presParOf" srcId="{F84F179F-6F4F-4A3D-B7B1-71B5A0D70D6C}" destId="{4417CB67-0F33-4EE9-A196-FE3C37075EA4}" srcOrd="0" destOrd="0" presId="urn:microsoft.com/office/officeart/2005/8/layout/cycle2"/>
    <dgm:cxn modelId="{B9ED9C13-E3A4-4895-BC2A-A94661B30B80}" type="presParOf" srcId="{20007A3C-9661-4A04-AACC-BC7BE96830ED}" destId="{C8FB178E-62CC-44AC-85DF-562E8BB922C2}" srcOrd="6" destOrd="0" presId="urn:microsoft.com/office/officeart/2005/8/layout/cycle2"/>
    <dgm:cxn modelId="{59752ECC-15F8-4316-86D3-7FEE5A6DB86C}" type="presParOf" srcId="{20007A3C-9661-4A04-AACC-BC7BE96830ED}" destId="{0C1EDC1B-D908-4130-92AB-860068345B6F}" srcOrd="7" destOrd="0" presId="urn:microsoft.com/office/officeart/2005/8/layout/cycle2"/>
    <dgm:cxn modelId="{F91E1215-E083-4EAA-8DE7-CBB5A39260BF}" type="presParOf" srcId="{0C1EDC1B-D908-4130-92AB-860068345B6F}" destId="{E945C698-3946-4CEB-A12D-2576600E3FD6}" srcOrd="0" destOrd="0" presId="urn:microsoft.com/office/officeart/2005/8/layout/cycle2"/>
    <dgm:cxn modelId="{B736BF7E-6B07-4A92-AD8D-9D83BEB312E7}" type="presParOf" srcId="{20007A3C-9661-4A04-AACC-BC7BE96830ED}" destId="{5520212C-33D6-4556-91EE-E4DA11C58CE9}" srcOrd="8" destOrd="0" presId="urn:microsoft.com/office/officeart/2005/8/layout/cycle2"/>
    <dgm:cxn modelId="{CE931A3E-8BC4-4D4D-AA82-9654D6B223B8}" type="presParOf" srcId="{20007A3C-9661-4A04-AACC-BC7BE96830ED}" destId="{D6612951-1BC8-42E8-A230-F128F4204865}" srcOrd="9" destOrd="0" presId="urn:microsoft.com/office/officeart/2005/8/layout/cycle2"/>
    <dgm:cxn modelId="{9287B5D7-EE2D-4E41-9FDC-F7D041A15199}"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Carabinieri</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smtClean="0"/>
            <a:t>Polizia di Stato</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Ufficio Stranieri</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custT="1"/>
      <dgm:spPr/>
      <dgm:t>
        <a:bodyPr/>
        <a:lstStyle/>
        <a:p>
          <a:r>
            <a:rPr lang="it-IT" sz="1280" baseline="0" dirty="0" smtClean="0"/>
            <a:t>Ufficio minori</a:t>
          </a:r>
          <a:endParaRPr lang="it-IT" sz="1280" baseline="0"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Polizia Municipale</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5">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5"/>
      <dgm:spPr/>
      <dgm:t>
        <a:bodyPr/>
        <a:lstStyle/>
        <a:p>
          <a:endParaRPr lang="it-IT"/>
        </a:p>
      </dgm:t>
    </dgm:pt>
    <dgm:pt modelId="{B3CE40B5-461B-4A9D-B89E-489EB066948B}" type="pres">
      <dgm:prSet presAssocID="{64010772-7AA5-4F48-BE56-8B635FB955D9}" presName="connectorText" presStyleLbl="sibTrans2D1" presStyleIdx="0" presStyleCnt="5"/>
      <dgm:spPr/>
      <dgm:t>
        <a:bodyPr/>
        <a:lstStyle/>
        <a:p>
          <a:endParaRPr lang="it-IT"/>
        </a:p>
      </dgm:t>
    </dgm:pt>
    <dgm:pt modelId="{AE9E98A2-9A36-4E43-87B7-A266E47CEECC}" type="pres">
      <dgm:prSet presAssocID="{943F0454-30FD-4648-ACD8-A133BD82F786}" presName="node" presStyleLbl="node1" presStyleIdx="1" presStyleCnt="5">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1" presStyleCnt="5"/>
      <dgm:spPr/>
      <dgm:t>
        <a:bodyPr/>
        <a:lstStyle/>
        <a:p>
          <a:endParaRPr lang="it-IT"/>
        </a:p>
      </dgm:t>
    </dgm:pt>
    <dgm:pt modelId="{CBC19755-6149-4A53-839D-82D4F7244773}" type="pres">
      <dgm:prSet presAssocID="{6E2B2C51-CCA6-4925-A5CD-459E24B71954}" presName="connectorText" presStyleLbl="sibTrans2D1" presStyleIdx="1" presStyleCnt="5"/>
      <dgm:spPr/>
      <dgm:t>
        <a:bodyPr/>
        <a:lstStyle/>
        <a:p>
          <a:endParaRPr lang="it-IT"/>
        </a:p>
      </dgm:t>
    </dgm:pt>
    <dgm:pt modelId="{029CE50D-BD5E-4C3E-96FD-0F7B1FC06D57}" type="pres">
      <dgm:prSet presAssocID="{59764D95-AF79-473F-A7A6-4269468B5C3D}" presName="node" presStyleLbl="node1" presStyleIdx="2" presStyleCnt="5">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2" presStyleCnt="5"/>
      <dgm:spPr/>
      <dgm:t>
        <a:bodyPr/>
        <a:lstStyle/>
        <a:p>
          <a:endParaRPr lang="it-IT"/>
        </a:p>
      </dgm:t>
    </dgm:pt>
    <dgm:pt modelId="{4417CB67-0F33-4EE9-A196-FE3C37075EA4}" type="pres">
      <dgm:prSet presAssocID="{7187866D-2781-435E-AA08-A4F992D6C428}" presName="connectorText" presStyleLbl="sibTrans2D1" presStyleIdx="2" presStyleCnt="5"/>
      <dgm:spPr/>
      <dgm:t>
        <a:bodyPr/>
        <a:lstStyle/>
        <a:p>
          <a:endParaRPr lang="it-IT"/>
        </a:p>
      </dgm:t>
    </dgm:pt>
    <dgm:pt modelId="{C8FB178E-62CC-44AC-85DF-562E8BB922C2}" type="pres">
      <dgm:prSet presAssocID="{94017C2C-48CF-4DA2-9362-CE4DC7D4CCA4}" presName="node" presStyleLbl="node1" presStyleIdx="3" presStyleCnt="5">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3" presStyleCnt="5"/>
      <dgm:spPr/>
      <dgm:t>
        <a:bodyPr/>
        <a:lstStyle/>
        <a:p>
          <a:endParaRPr lang="it-IT"/>
        </a:p>
      </dgm:t>
    </dgm:pt>
    <dgm:pt modelId="{E945C698-3946-4CEB-A12D-2576600E3FD6}" type="pres">
      <dgm:prSet presAssocID="{2A2F332A-4B84-4377-87C4-2E471E93FFCD}" presName="connectorText" presStyleLbl="sibTrans2D1" presStyleIdx="3" presStyleCnt="5"/>
      <dgm:spPr/>
      <dgm:t>
        <a:bodyPr/>
        <a:lstStyle/>
        <a:p>
          <a:endParaRPr lang="it-IT"/>
        </a:p>
      </dgm:t>
    </dgm:pt>
    <dgm:pt modelId="{5520212C-33D6-4556-91EE-E4DA11C58CE9}" type="pres">
      <dgm:prSet presAssocID="{73DDB170-2009-487A-B5A3-360FCA63B19A}" presName="node" presStyleLbl="node1" presStyleIdx="4" presStyleCnt="5">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4" presStyleCnt="5"/>
      <dgm:spPr/>
      <dgm:t>
        <a:bodyPr/>
        <a:lstStyle/>
        <a:p>
          <a:endParaRPr lang="it-IT"/>
        </a:p>
      </dgm:t>
    </dgm:pt>
    <dgm:pt modelId="{08B976B0-0E01-4CB2-A9E7-F800DCF7459A}" type="pres">
      <dgm:prSet presAssocID="{CBACA131-8EC6-4F69-AFE2-A8644151850C}" presName="connectorText" presStyleLbl="sibTrans2D1" presStyleIdx="4" presStyleCnt="5"/>
      <dgm:spPr/>
      <dgm:t>
        <a:bodyPr/>
        <a:lstStyle/>
        <a:p>
          <a:endParaRPr lang="it-IT"/>
        </a:p>
      </dgm:t>
    </dgm:pt>
  </dgm:ptLst>
  <dgm:cxnLst>
    <dgm:cxn modelId="{6E52BAC6-517E-43F1-95E8-CB9AC2981E72}" type="presOf" srcId="{CBACA131-8EC6-4F69-AFE2-A8644151850C}" destId="{D6612951-1BC8-42E8-A230-F128F4204865}"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C761580B-20E6-4CE8-BA3B-24AC557999C5}" type="presOf" srcId="{6E2B2C51-CCA6-4925-A5CD-459E24B71954}" destId="{DCD1F092-6AEA-499E-8597-AF98FF711999}" srcOrd="0" destOrd="0" presId="urn:microsoft.com/office/officeart/2005/8/layout/cycle2"/>
    <dgm:cxn modelId="{FEBD04B0-637A-4C26-A4E0-9822973461DD}" type="presOf" srcId="{822BF0D6-F99B-40B5-9FAB-80642ECC4EDF}" destId="{20007A3C-9661-4A04-AACC-BC7BE96830ED}" srcOrd="0" destOrd="0" presId="urn:microsoft.com/office/officeart/2005/8/layout/cycle2"/>
    <dgm:cxn modelId="{509FBDDD-3E87-4D7C-AA15-82D495A7516D}" type="presOf" srcId="{2A2F332A-4B84-4377-87C4-2E471E93FFCD}" destId="{0C1EDC1B-D908-4130-92AB-860068345B6F}" srcOrd="0" destOrd="0" presId="urn:microsoft.com/office/officeart/2005/8/layout/cycle2"/>
    <dgm:cxn modelId="{3F66CE85-B819-4916-87A5-C82BE122821A}" type="presOf" srcId="{7187866D-2781-435E-AA08-A4F992D6C428}" destId="{4417CB67-0F33-4EE9-A196-FE3C37075EA4}" srcOrd="1" destOrd="0" presId="urn:microsoft.com/office/officeart/2005/8/layout/cycle2"/>
    <dgm:cxn modelId="{EF125353-BE6A-4E45-9E1C-43CA8B2D41B5}" type="presOf" srcId="{59764D95-AF79-473F-A7A6-4269468B5C3D}" destId="{029CE50D-BD5E-4C3E-96FD-0F7B1FC06D57}" srcOrd="0" destOrd="0" presId="urn:microsoft.com/office/officeart/2005/8/layout/cycle2"/>
    <dgm:cxn modelId="{851AE73D-337B-4741-A009-9F26D5F31146}" type="presOf" srcId="{CBACA131-8EC6-4F69-AFE2-A8644151850C}" destId="{08B976B0-0E01-4CB2-A9E7-F800DCF7459A}" srcOrd="1" destOrd="0" presId="urn:microsoft.com/office/officeart/2005/8/layout/cycle2"/>
    <dgm:cxn modelId="{01994BCE-1F6C-4D64-8F52-614FCB3E87C0}" type="presOf" srcId="{7187866D-2781-435E-AA08-A4F992D6C428}" destId="{F84F179F-6F4F-4A3D-B7B1-71B5A0D70D6C}" srcOrd="0" destOrd="0" presId="urn:microsoft.com/office/officeart/2005/8/layout/cycle2"/>
    <dgm:cxn modelId="{4B0FBD4D-66A7-4A2A-AB78-F479F95CFFE4}" srcId="{822BF0D6-F99B-40B5-9FAB-80642ECC4EDF}" destId="{59764D95-AF79-473F-A7A6-4269468B5C3D}" srcOrd="2" destOrd="0" parTransId="{9216056C-DB95-4A3C-B71E-1DC24D65D3F2}" sibTransId="{7187866D-2781-435E-AA08-A4F992D6C428}"/>
    <dgm:cxn modelId="{630196CF-EFA2-4251-B56B-EB9FAEBB6752}" type="presOf" srcId="{6E2B2C51-CCA6-4925-A5CD-459E24B71954}" destId="{CBC19755-6149-4A53-839D-82D4F7244773}" srcOrd="1" destOrd="0" presId="urn:microsoft.com/office/officeart/2005/8/layout/cycle2"/>
    <dgm:cxn modelId="{706CD70F-2DEE-49D5-BE43-61543DAA1967}" type="presOf" srcId="{73DDB170-2009-487A-B5A3-360FCA63B19A}" destId="{5520212C-33D6-4556-91EE-E4DA11C58CE9}" srcOrd="0" destOrd="0" presId="urn:microsoft.com/office/officeart/2005/8/layout/cycle2"/>
    <dgm:cxn modelId="{A14EA580-3D9B-424D-9301-B30C3173DF67}" type="presOf" srcId="{A2BA7C3C-1543-43E1-B319-E99C85ED0E37}" destId="{458B42BA-77D4-42B3-9003-AE6BD9749922}" srcOrd="0" destOrd="0" presId="urn:microsoft.com/office/officeart/2005/8/layout/cycle2"/>
    <dgm:cxn modelId="{D9E89E79-E956-4399-92E5-A8C9F41B6798}" srcId="{822BF0D6-F99B-40B5-9FAB-80642ECC4EDF}" destId="{73DDB170-2009-487A-B5A3-360FCA63B19A}" srcOrd="4" destOrd="0" parTransId="{9FCD6EEA-2371-493D-A31B-7EDF4993DF54}" sibTransId="{CBACA131-8EC6-4F69-AFE2-A8644151850C}"/>
    <dgm:cxn modelId="{66F5017D-CD5C-4254-9350-7FBFAF0A334D}" type="presOf" srcId="{64010772-7AA5-4F48-BE56-8B635FB955D9}" destId="{A6BC8B89-3FA9-4D38-8A1F-AA1CD1D1CACA}" srcOrd="0" destOrd="0" presId="urn:microsoft.com/office/officeart/2005/8/layout/cycle2"/>
    <dgm:cxn modelId="{2FCBC7A7-CE8C-4F1D-B9B5-BB8CD9CB2DCF}" type="presOf" srcId="{94017C2C-48CF-4DA2-9362-CE4DC7D4CCA4}" destId="{C8FB178E-62CC-44AC-85DF-562E8BB922C2}" srcOrd="0" destOrd="0" presId="urn:microsoft.com/office/officeart/2005/8/layout/cycle2"/>
    <dgm:cxn modelId="{ACA37EC1-4745-4F4F-ABE0-3EBCB9E69029}" srcId="{822BF0D6-F99B-40B5-9FAB-80642ECC4EDF}" destId="{943F0454-30FD-4648-ACD8-A133BD82F786}" srcOrd="1" destOrd="0" parTransId="{5BE8E037-A6B8-41E5-8489-0BA98E958391}" sibTransId="{6E2B2C51-CCA6-4925-A5CD-459E24B71954}"/>
    <dgm:cxn modelId="{EBEB3459-5514-48FD-92C1-376759A53F5B}" type="presOf" srcId="{64010772-7AA5-4F48-BE56-8B635FB955D9}" destId="{B3CE40B5-461B-4A9D-B89E-489EB066948B}" srcOrd="1" destOrd="0" presId="urn:microsoft.com/office/officeart/2005/8/layout/cycle2"/>
    <dgm:cxn modelId="{3542BF16-89AF-4D35-AC16-7C8544279837}" type="presOf" srcId="{2A2F332A-4B84-4377-87C4-2E471E93FFCD}" destId="{E945C698-3946-4CEB-A12D-2576600E3FD6}" srcOrd="1" destOrd="0" presId="urn:microsoft.com/office/officeart/2005/8/layout/cycle2"/>
    <dgm:cxn modelId="{BC02E918-6DFC-442A-9493-C6474EF4907D}" srcId="{822BF0D6-F99B-40B5-9FAB-80642ECC4EDF}" destId="{94017C2C-48CF-4DA2-9362-CE4DC7D4CCA4}" srcOrd="3" destOrd="0" parTransId="{392CBF9D-799D-4E5B-BE05-1E65B6B9FF6C}" sibTransId="{2A2F332A-4B84-4377-87C4-2E471E93FFCD}"/>
    <dgm:cxn modelId="{C155AE58-ED4E-4C8D-999E-3EA1EA517186}" type="presOf" srcId="{943F0454-30FD-4648-ACD8-A133BD82F786}" destId="{AE9E98A2-9A36-4E43-87B7-A266E47CEECC}" srcOrd="0" destOrd="0" presId="urn:microsoft.com/office/officeart/2005/8/layout/cycle2"/>
    <dgm:cxn modelId="{11018DC5-6698-4706-B97B-A4AC8B867FED}" type="presParOf" srcId="{20007A3C-9661-4A04-AACC-BC7BE96830ED}" destId="{458B42BA-77D4-42B3-9003-AE6BD9749922}" srcOrd="0" destOrd="0" presId="urn:microsoft.com/office/officeart/2005/8/layout/cycle2"/>
    <dgm:cxn modelId="{6F8E819A-E849-4DD1-9D8C-D586395DED27}" type="presParOf" srcId="{20007A3C-9661-4A04-AACC-BC7BE96830ED}" destId="{A6BC8B89-3FA9-4D38-8A1F-AA1CD1D1CACA}" srcOrd="1" destOrd="0" presId="urn:microsoft.com/office/officeart/2005/8/layout/cycle2"/>
    <dgm:cxn modelId="{79F90AC9-38DD-4DBA-9189-1EC0C4F74501}" type="presParOf" srcId="{A6BC8B89-3FA9-4D38-8A1F-AA1CD1D1CACA}" destId="{B3CE40B5-461B-4A9D-B89E-489EB066948B}" srcOrd="0" destOrd="0" presId="urn:microsoft.com/office/officeart/2005/8/layout/cycle2"/>
    <dgm:cxn modelId="{E8DB28F3-D829-44DD-BA3A-E23E99C1FF07}" type="presParOf" srcId="{20007A3C-9661-4A04-AACC-BC7BE96830ED}" destId="{AE9E98A2-9A36-4E43-87B7-A266E47CEECC}" srcOrd="2" destOrd="0" presId="urn:microsoft.com/office/officeart/2005/8/layout/cycle2"/>
    <dgm:cxn modelId="{BA3895AB-E540-4D95-BA17-F00A0D46D7BE}" type="presParOf" srcId="{20007A3C-9661-4A04-AACC-BC7BE96830ED}" destId="{DCD1F092-6AEA-499E-8597-AF98FF711999}" srcOrd="3" destOrd="0" presId="urn:microsoft.com/office/officeart/2005/8/layout/cycle2"/>
    <dgm:cxn modelId="{7C288004-6838-4408-A337-FF692745CFC0}" type="presParOf" srcId="{DCD1F092-6AEA-499E-8597-AF98FF711999}" destId="{CBC19755-6149-4A53-839D-82D4F7244773}" srcOrd="0" destOrd="0" presId="urn:microsoft.com/office/officeart/2005/8/layout/cycle2"/>
    <dgm:cxn modelId="{54394E08-31A2-4002-A354-DE31046E58A1}" type="presParOf" srcId="{20007A3C-9661-4A04-AACC-BC7BE96830ED}" destId="{029CE50D-BD5E-4C3E-96FD-0F7B1FC06D57}" srcOrd="4" destOrd="0" presId="urn:microsoft.com/office/officeart/2005/8/layout/cycle2"/>
    <dgm:cxn modelId="{69C2C3CF-E4A5-4F94-BD52-A02CB549D994}" type="presParOf" srcId="{20007A3C-9661-4A04-AACC-BC7BE96830ED}" destId="{F84F179F-6F4F-4A3D-B7B1-71B5A0D70D6C}" srcOrd="5" destOrd="0" presId="urn:microsoft.com/office/officeart/2005/8/layout/cycle2"/>
    <dgm:cxn modelId="{2678F17D-0372-45C0-B210-EFAF707876B9}" type="presParOf" srcId="{F84F179F-6F4F-4A3D-B7B1-71B5A0D70D6C}" destId="{4417CB67-0F33-4EE9-A196-FE3C37075EA4}" srcOrd="0" destOrd="0" presId="urn:microsoft.com/office/officeart/2005/8/layout/cycle2"/>
    <dgm:cxn modelId="{F4D986FA-108C-4444-914A-19227BE4A320}" type="presParOf" srcId="{20007A3C-9661-4A04-AACC-BC7BE96830ED}" destId="{C8FB178E-62CC-44AC-85DF-562E8BB922C2}" srcOrd="6" destOrd="0" presId="urn:microsoft.com/office/officeart/2005/8/layout/cycle2"/>
    <dgm:cxn modelId="{B42D539B-771A-4D15-B5F4-D85AEA910EEF}" type="presParOf" srcId="{20007A3C-9661-4A04-AACC-BC7BE96830ED}" destId="{0C1EDC1B-D908-4130-92AB-860068345B6F}" srcOrd="7" destOrd="0" presId="urn:microsoft.com/office/officeart/2005/8/layout/cycle2"/>
    <dgm:cxn modelId="{63B21E3B-09CF-40E9-8BB2-C461D6BD878D}" type="presParOf" srcId="{0C1EDC1B-D908-4130-92AB-860068345B6F}" destId="{E945C698-3946-4CEB-A12D-2576600E3FD6}" srcOrd="0" destOrd="0" presId="urn:microsoft.com/office/officeart/2005/8/layout/cycle2"/>
    <dgm:cxn modelId="{4632948F-FE4C-4564-9DDE-F219328E5449}" type="presParOf" srcId="{20007A3C-9661-4A04-AACC-BC7BE96830ED}" destId="{5520212C-33D6-4556-91EE-E4DA11C58CE9}" srcOrd="8" destOrd="0" presId="urn:microsoft.com/office/officeart/2005/8/layout/cycle2"/>
    <dgm:cxn modelId="{7ECF63E6-3F99-4B57-914F-93A12FB36A19}" type="presParOf" srcId="{20007A3C-9661-4A04-AACC-BC7BE96830ED}" destId="{D6612951-1BC8-42E8-A230-F128F4204865}" srcOrd="9" destOrd="0" presId="urn:microsoft.com/office/officeart/2005/8/layout/cycle2"/>
    <dgm:cxn modelId="{7D067DD7-B0B9-4217-BBD4-188CBBE930A0}"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Asili nido</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smtClean="0"/>
            <a:t>Scuola</a:t>
          </a:r>
          <a:r>
            <a:rPr lang="it-IT" baseline="0" dirty="0" smtClean="0"/>
            <a:t> materna</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Scuola elementare</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custT="1"/>
      <dgm:spPr/>
      <dgm:t>
        <a:bodyPr/>
        <a:lstStyle/>
        <a:p>
          <a:r>
            <a:rPr lang="it-IT" sz="1280" baseline="0" dirty="0" smtClean="0"/>
            <a:t>Scuola media</a:t>
          </a:r>
          <a:endParaRPr lang="it-IT" sz="1280" baseline="0"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Scuola superiore</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5">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5"/>
      <dgm:spPr/>
      <dgm:t>
        <a:bodyPr/>
        <a:lstStyle/>
        <a:p>
          <a:endParaRPr lang="it-IT"/>
        </a:p>
      </dgm:t>
    </dgm:pt>
    <dgm:pt modelId="{B3CE40B5-461B-4A9D-B89E-489EB066948B}" type="pres">
      <dgm:prSet presAssocID="{64010772-7AA5-4F48-BE56-8B635FB955D9}" presName="connectorText" presStyleLbl="sibTrans2D1" presStyleIdx="0" presStyleCnt="5"/>
      <dgm:spPr/>
      <dgm:t>
        <a:bodyPr/>
        <a:lstStyle/>
        <a:p>
          <a:endParaRPr lang="it-IT"/>
        </a:p>
      </dgm:t>
    </dgm:pt>
    <dgm:pt modelId="{AE9E98A2-9A36-4E43-87B7-A266E47CEECC}" type="pres">
      <dgm:prSet presAssocID="{943F0454-30FD-4648-ACD8-A133BD82F786}" presName="node" presStyleLbl="node1" presStyleIdx="1" presStyleCnt="5">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1" presStyleCnt="5"/>
      <dgm:spPr/>
      <dgm:t>
        <a:bodyPr/>
        <a:lstStyle/>
        <a:p>
          <a:endParaRPr lang="it-IT"/>
        </a:p>
      </dgm:t>
    </dgm:pt>
    <dgm:pt modelId="{CBC19755-6149-4A53-839D-82D4F7244773}" type="pres">
      <dgm:prSet presAssocID="{6E2B2C51-CCA6-4925-A5CD-459E24B71954}" presName="connectorText" presStyleLbl="sibTrans2D1" presStyleIdx="1" presStyleCnt="5"/>
      <dgm:spPr/>
      <dgm:t>
        <a:bodyPr/>
        <a:lstStyle/>
        <a:p>
          <a:endParaRPr lang="it-IT"/>
        </a:p>
      </dgm:t>
    </dgm:pt>
    <dgm:pt modelId="{029CE50D-BD5E-4C3E-96FD-0F7B1FC06D57}" type="pres">
      <dgm:prSet presAssocID="{59764D95-AF79-473F-A7A6-4269468B5C3D}" presName="node" presStyleLbl="node1" presStyleIdx="2" presStyleCnt="5">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2" presStyleCnt="5"/>
      <dgm:spPr/>
      <dgm:t>
        <a:bodyPr/>
        <a:lstStyle/>
        <a:p>
          <a:endParaRPr lang="it-IT"/>
        </a:p>
      </dgm:t>
    </dgm:pt>
    <dgm:pt modelId="{4417CB67-0F33-4EE9-A196-FE3C37075EA4}" type="pres">
      <dgm:prSet presAssocID="{7187866D-2781-435E-AA08-A4F992D6C428}" presName="connectorText" presStyleLbl="sibTrans2D1" presStyleIdx="2" presStyleCnt="5"/>
      <dgm:spPr/>
      <dgm:t>
        <a:bodyPr/>
        <a:lstStyle/>
        <a:p>
          <a:endParaRPr lang="it-IT"/>
        </a:p>
      </dgm:t>
    </dgm:pt>
    <dgm:pt modelId="{C8FB178E-62CC-44AC-85DF-562E8BB922C2}" type="pres">
      <dgm:prSet presAssocID="{94017C2C-48CF-4DA2-9362-CE4DC7D4CCA4}" presName="node" presStyleLbl="node1" presStyleIdx="3" presStyleCnt="5">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3" presStyleCnt="5"/>
      <dgm:spPr/>
      <dgm:t>
        <a:bodyPr/>
        <a:lstStyle/>
        <a:p>
          <a:endParaRPr lang="it-IT"/>
        </a:p>
      </dgm:t>
    </dgm:pt>
    <dgm:pt modelId="{E945C698-3946-4CEB-A12D-2576600E3FD6}" type="pres">
      <dgm:prSet presAssocID="{2A2F332A-4B84-4377-87C4-2E471E93FFCD}" presName="connectorText" presStyleLbl="sibTrans2D1" presStyleIdx="3" presStyleCnt="5"/>
      <dgm:spPr/>
      <dgm:t>
        <a:bodyPr/>
        <a:lstStyle/>
        <a:p>
          <a:endParaRPr lang="it-IT"/>
        </a:p>
      </dgm:t>
    </dgm:pt>
    <dgm:pt modelId="{5520212C-33D6-4556-91EE-E4DA11C58CE9}" type="pres">
      <dgm:prSet presAssocID="{73DDB170-2009-487A-B5A3-360FCA63B19A}" presName="node" presStyleLbl="node1" presStyleIdx="4" presStyleCnt="5">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4" presStyleCnt="5"/>
      <dgm:spPr/>
      <dgm:t>
        <a:bodyPr/>
        <a:lstStyle/>
        <a:p>
          <a:endParaRPr lang="it-IT"/>
        </a:p>
      </dgm:t>
    </dgm:pt>
    <dgm:pt modelId="{08B976B0-0E01-4CB2-A9E7-F800DCF7459A}" type="pres">
      <dgm:prSet presAssocID="{CBACA131-8EC6-4F69-AFE2-A8644151850C}" presName="connectorText" presStyleLbl="sibTrans2D1" presStyleIdx="4" presStyleCnt="5"/>
      <dgm:spPr/>
      <dgm:t>
        <a:bodyPr/>
        <a:lstStyle/>
        <a:p>
          <a:endParaRPr lang="it-IT"/>
        </a:p>
      </dgm:t>
    </dgm:pt>
  </dgm:ptLst>
  <dgm:cxnLst>
    <dgm:cxn modelId="{10C3A716-E3CC-40CD-A24E-C98716DEDC41}" type="presOf" srcId="{A2BA7C3C-1543-43E1-B319-E99C85ED0E37}" destId="{458B42BA-77D4-42B3-9003-AE6BD9749922}" srcOrd="0" destOrd="0" presId="urn:microsoft.com/office/officeart/2005/8/layout/cycle2"/>
    <dgm:cxn modelId="{A7EE3B11-F7EA-47E1-9D3D-761F31041280}" type="presOf" srcId="{64010772-7AA5-4F48-BE56-8B635FB955D9}" destId="{A6BC8B89-3FA9-4D38-8A1F-AA1CD1D1CACA}" srcOrd="0" destOrd="0" presId="urn:microsoft.com/office/officeart/2005/8/layout/cycle2"/>
    <dgm:cxn modelId="{BC02E918-6DFC-442A-9493-C6474EF4907D}" srcId="{822BF0D6-F99B-40B5-9FAB-80642ECC4EDF}" destId="{94017C2C-48CF-4DA2-9362-CE4DC7D4CCA4}" srcOrd="3" destOrd="0" parTransId="{392CBF9D-799D-4E5B-BE05-1E65B6B9FF6C}" sibTransId="{2A2F332A-4B84-4377-87C4-2E471E93FFCD}"/>
    <dgm:cxn modelId="{19D51D4D-0E85-4F04-B570-D09803AF7406}" type="presOf" srcId="{7187866D-2781-435E-AA08-A4F992D6C428}" destId="{F84F179F-6F4F-4A3D-B7B1-71B5A0D70D6C}" srcOrd="0" destOrd="0" presId="urn:microsoft.com/office/officeart/2005/8/layout/cycle2"/>
    <dgm:cxn modelId="{DC051396-7CBD-4305-9761-121E77438A17}" type="presOf" srcId="{CBACA131-8EC6-4F69-AFE2-A8644151850C}" destId="{D6612951-1BC8-42E8-A230-F128F4204865}" srcOrd="0" destOrd="0" presId="urn:microsoft.com/office/officeart/2005/8/layout/cycle2"/>
    <dgm:cxn modelId="{D9E89E79-E956-4399-92E5-A8C9F41B6798}" srcId="{822BF0D6-F99B-40B5-9FAB-80642ECC4EDF}" destId="{73DDB170-2009-487A-B5A3-360FCA63B19A}" srcOrd="4" destOrd="0" parTransId="{9FCD6EEA-2371-493D-A31B-7EDF4993DF54}" sibTransId="{CBACA131-8EC6-4F69-AFE2-A8644151850C}"/>
    <dgm:cxn modelId="{4D3A0701-672A-4DDC-A467-E0AD59555638}" type="presOf" srcId="{943F0454-30FD-4648-ACD8-A133BD82F786}" destId="{AE9E98A2-9A36-4E43-87B7-A266E47CEECC}"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332BD725-D2E6-4DF7-8F5C-7C1CC6BE0741}" type="presOf" srcId="{6E2B2C51-CCA6-4925-A5CD-459E24B71954}" destId="{DCD1F092-6AEA-499E-8597-AF98FF711999}" srcOrd="0" destOrd="0" presId="urn:microsoft.com/office/officeart/2005/8/layout/cycle2"/>
    <dgm:cxn modelId="{ACA37EC1-4745-4F4F-ABE0-3EBCB9E69029}" srcId="{822BF0D6-F99B-40B5-9FAB-80642ECC4EDF}" destId="{943F0454-30FD-4648-ACD8-A133BD82F786}" srcOrd="1" destOrd="0" parTransId="{5BE8E037-A6B8-41E5-8489-0BA98E958391}" sibTransId="{6E2B2C51-CCA6-4925-A5CD-459E24B71954}"/>
    <dgm:cxn modelId="{BB68C71E-0D8C-4381-B2AC-4AFD2776DD9D}" type="presOf" srcId="{822BF0D6-F99B-40B5-9FAB-80642ECC4EDF}" destId="{20007A3C-9661-4A04-AACC-BC7BE96830ED}" srcOrd="0" destOrd="0" presId="urn:microsoft.com/office/officeart/2005/8/layout/cycle2"/>
    <dgm:cxn modelId="{525C99CC-4966-42C2-956A-2F6BE220005B}" type="presOf" srcId="{7187866D-2781-435E-AA08-A4F992D6C428}" destId="{4417CB67-0F33-4EE9-A196-FE3C37075EA4}" srcOrd="1" destOrd="0" presId="urn:microsoft.com/office/officeart/2005/8/layout/cycle2"/>
    <dgm:cxn modelId="{773C41C7-E5ED-4129-A7D6-6EB5C3027288}" type="presOf" srcId="{94017C2C-48CF-4DA2-9362-CE4DC7D4CCA4}" destId="{C8FB178E-62CC-44AC-85DF-562E8BB922C2}" srcOrd="0" destOrd="0" presId="urn:microsoft.com/office/officeart/2005/8/layout/cycle2"/>
    <dgm:cxn modelId="{52202D77-5C73-4F23-9994-475F5C8335A4}" type="presOf" srcId="{64010772-7AA5-4F48-BE56-8B635FB955D9}" destId="{B3CE40B5-461B-4A9D-B89E-489EB066948B}" srcOrd="1" destOrd="0" presId="urn:microsoft.com/office/officeart/2005/8/layout/cycle2"/>
    <dgm:cxn modelId="{4DD0F4B0-F527-4678-990F-BDBA53A7DFCC}" type="presOf" srcId="{6E2B2C51-CCA6-4925-A5CD-459E24B71954}" destId="{CBC19755-6149-4A53-839D-82D4F7244773}" srcOrd="1" destOrd="0" presId="urn:microsoft.com/office/officeart/2005/8/layout/cycle2"/>
    <dgm:cxn modelId="{4B0FBD4D-66A7-4A2A-AB78-F479F95CFFE4}" srcId="{822BF0D6-F99B-40B5-9FAB-80642ECC4EDF}" destId="{59764D95-AF79-473F-A7A6-4269468B5C3D}" srcOrd="2" destOrd="0" parTransId="{9216056C-DB95-4A3C-B71E-1DC24D65D3F2}" sibTransId="{7187866D-2781-435E-AA08-A4F992D6C428}"/>
    <dgm:cxn modelId="{B97AECD1-46B5-4D2A-87D4-C4B1C0014454}" type="presOf" srcId="{2A2F332A-4B84-4377-87C4-2E471E93FFCD}" destId="{0C1EDC1B-D908-4130-92AB-860068345B6F}" srcOrd="0" destOrd="0" presId="urn:microsoft.com/office/officeart/2005/8/layout/cycle2"/>
    <dgm:cxn modelId="{20B479E5-1DB9-40AB-BACB-2751662B2C9B}" type="presOf" srcId="{73DDB170-2009-487A-B5A3-360FCA63B19A}" destId="{5520212C-33D6-4556-91EE-E4DA11C58CE9}" srcOrd="0" destOrd="0" presId="urn:microsoft.com/office/officeart/2005/8/layout/cycle2"/>
    <dgm:cxn modelId="{B7EACFEB-9306-43D5-80D8-183619F890F4}" type="presOf" srcId="{CBACA131-8EC6-4F69-AFE2-A8644151850C}" destId="{08B976B0-0E01-4CB2-A9E7-F800DCF7459A}" srcOrd="1" destOrd="0" presId="urn:microsoft.com/office/officeart/2005/8/layout/cycle2"/>
    <dgm:cxn modelId="{85819A0C-2C27-458A-B70D-B42FFF076410}" type="presOf" srcId="{59764D95-AF79-473F-A7A6-4269468B5C3D}" destId="{029CE50D-BD5E-4C3E-96FD-0F7B1FC06D57}" srcOrd="0" destOrd="0" presId="urn:microsoft.com/office/officeart/2005/8/layout/cycle2"/>
    <dgm:cxn modelId="{42C7213F-C7D8-4342-BEDB-5C34D2A787D5}" type="presOf" srcId="{2A2F332A-4B84-4377-87C4-2E471E93FFCD}" destId="{E945C698-3946-4CEB-A12D-2576600E3FD6}" srcOrd="1" destOrd="0" presId="urn:microsoft.com/office/officeart/2005/8/layout/cycle2"/>
    <dgm:cxn modelId="{DFD9A2DA-0257-41B3-B03C-E437C1D0EBBE}" type="presParOf" srcId="{20007A3C-9661-4A04-AACC-BC7BE96830ED}" destId="{458B42BA-77D4-42B3-9003-AE6BD9749922}" srcOrd="0" destOrd="0" presId="urn:microsoft.com/office/officeart/2005/8/layout/cycle2"/>
    <dgm:cxn modelId="{EFBE98B2-A24B-445E-A2B7-CCE73E538137}" type="presParOf" srcId="{20007A3C-9661-4A04-AACC-BC7BE96830ED}" destId="{A6BC8B89-3FA9-4D38-8A1F-AA1CD1D1CACA}" srcOrd="1" destOrd="0" presId="urn:microsoft.com/office/officeart/2005/8/layout/cycle2"/>
    <dgm:cxn modelId="{4F3357F9-E42E-441D-ABAB-9333412734C3}" type="presParOf" srcId="{A6BC8B89-3FA9-4D38-8A1F-AA1CD1D1CACA}" destId="{B3CE40B5-461B-4A9D-B89E-489EB066948B}" srcOrd="0" destOrd="0" presId="urn:microsoft.com/office/officeart/2005/8/layout/cycle2"/>
    <dgm:cxn modelId="{3B840F32-E7AD-4B1F-998C-A58C980434A0}" type="presParOf" srcId="{20007A3C-9661-4A04-AACC-BC7BE96830ED}" destId="{AE9E98A2-9A36-4E43-87B7-A266E47CEECC}" srcOrd="2" destOrd="0" presId="urn:microsoft.com/office/officeart/2005/8/layout/cycle2"/>
    <dgm:cxn modelId="{DEFB3150-9B2D-477C-B447-7E2949650CB7}" type="presParOf" srcId="{20007A3C-9661-4A04-AACC-BC7BE96830ED}" destId="{DCD1F092-6AEA-499E-8597-AF98FF711999}" srcOrd="3" destOrd="0" presId="urn:microsoft.com/office/officeart/2005/8/layout/cycle2"/>
    <dgm:cxn modelId="{E4EF8067-E252-43F1-A5FD-6CC0BCD04126}" type="presParOf" srcId="{DCD1F092-6AEA-499E-8597-AF98FF711999}" destId="{CBC19755-6149-4A53-839D-82D4F7244773}" srcOrd="0" destOrd="0" presId="urn:microsoft.com/office/officeart/2005/8/layout/cycle2"/>
    <dgm:cxn modelId="{F3318220-E327-428A-811A-F67610DD606E}" type="presParOf" srcId="{20007A3C-9661-4A04-AACC-BC7BE96830ED}" destId="{029CE50D-BD5E-4C3E-96FD-0F7B1FC06D57}" srcOrd="4" destOrd="0" presId="urn:microsoft.com/office/officeart/2005/8/layout/cycle2"/>
    <dgm:cxn modelId="{A311C65C-B655-400B-B2EA-03899A61AF64}" type="presParOf" srcId="{20007A3C-9661-4A04-AACC-BC7BE96830ED}" destId="{F84F179F-6F4F-4A3D-B7B1-71B5A0D70D6C}" srcOrd="5" destOrd="0" presId="urn:microsoft.com/office/officeart/2005/8/layout/cycle2"/>
    <dgm:cxn modelId="{5D87F751-23F5-4A25-9890-F54298871C25}" type="presParOf" srcId="{F84F179F-6F4F-4A3D-B7B1-71B5A0D70D6C}" destId="{4417CB67-0F33-4EE9-A196-FE3C37075EA4}" srcOrd="0" destOrd="0" presId="urn:microsoft.com/office/officeart/2005/8/layout/cycle2"/>
    <dgm:cxn modelId="{3D0BD020-0F96-4861-AA7D-4E3D8AC8A855}" type="presParOf" srcId="{20007A3C-9661-4A04-AACC-BC7BE96830ED}" destId="{C8FB178E-62CC-44AC-85DF-562E8BB922C2}" srcOrd="6" destOrd="0" presId="urn:microsoft.com/office/officeart/2005/8/layout/cycle2"/>
    <dgm:cxn modelId="{A7EEF519-7613-459B-8D83-79241FA6BFBD}" type="presParOf" srcId="{20007A3C-9661-4A04-AACC-BC7BE96830ED}" destId="{0C1EDC1B-D908-4130-92AB-860068345B6F}" srcOrd="7" destOrd="0" presId="urn:microsoft.com/office/officeart/2005/8/layout/cycle2"/>
    <dgm:cxn modelId="{FB1E38C6-FF72-4007-B6B9-8063FF070730}" type="presParOf" srcId="{0C1EDC1B-D908-4130-92AB-860068345B6F}" destId="{E945C698-3946-4CEB-A12D-2576600E3FD6}" srcOrd="0" destOrd="0" presId="urn:microsoft.com/office/officeart/2005/8/layout/cycle2"/>
    <dgm:cxn modelId="{7BF2F5F5-2B49-4063-9D11-D9CE08442A4C}" type="presParOf" srcId="{20007A3C-9661-4A04-AACC-BC7BE96830ED}" destId="{5520212C-33D6-4556-91EE-E4DA11C58CE9}" srcOrd="8" destOrd="0" presId="urn:microsoft.com/office/officeart/2005/8/layout/cycle2"/>
    <dgm:cxn modelId="{25F915E7-F0A1-4542-B0E2-564D8B839490}" type="presParOf" srcId="{20007A3C-9661-4A04-AACC-BC7BE96830ED}" destId="{D6612951-1BC8-42E8-A230-F128F4204865}" srcOrd="9" destOrd="0" presId="urn:microsoft.com/office/officeart/2005/8/layout/cycle2"/>
    <dgm:cxn modelId="{D9FC480B-6DCB-4DA2-A34F-0FDB959801DC}"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22BF0D6-F99B-40B5-9FAB-80642ECC4E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t-IT"/>
        </a:p>
      </dgm:t>
    </dgm:pt>
    <dgm:pt modelId="{943F0454-30FD-4648-ACD8-A133BD82F786}">
      <dgm:prSet phldrT="[Testo]"/>
      <dgm:spPr/>
      <dgm:t>
        <a:bodyPr/>
        <a:lstStyle/>
        <a:p>
          <a:r>
            <a:rPr lang="it-IT" dirty="0" smtClean="0"/>
            <a:t>Associazioni di volontariato</a:t>
          </a:r>
          <a:endParaRPr lang="it-IT" dirty="0"/>
        </a:p>
      </dgm:t>
    </dgm:pt>
    <dgm:pt modelId="{5BE8E037-A6B8-41E5-8489-0BA98E958391}" type="parTrans" cxnId="{ACA37EC1-4745-4F4F-ABE0-3EBCB9E69029}">
      <dgm:prSet/>
      <dgm:spPr/>
      <dgm:t>
        <a:bodyPr/>
        <a:lstStyle/>
        <a:p>
          <a:endParaRPr lang="it-IT"/>
        </a:p>
      </dgm:t>
    </dgm:pt>
    <dgm:pt modelId="{6E2B2C51-CCA6-4925-A5CD-459E24B71954}" type="sibTrans" cxnId="{ACA37EC1-4745-4F4F-ABE0-3EBCB9E69029}">
      <dgm:prSet/>
      <dgm:spPr/>
      <dgm:t>
        <a:bodyPr/>
        <a:lstStyle/>
        <a:p>
          <a:endParaRPr lang="it-IT" dirty="0"/>
        </a:p>
      </dgm:t>
    </dgm:pt>
    <dgm:pt modelId="{59764D95-AF79-473F-A7A6-4269468B5C3D}">
      <dgm:prSet phldrT="[Testo]"/>
      <dgm:spPr/>
      <dgm:t>
        <a:bodyPr/>
        <a:lstStyle/>
        <a:p>
          <a:r>
            <a:rPr lang="it-IT" dirty="0" smtClean="0"/>
            <a:t>Famiglie affidatarie</a:t>
          </a:r>
          <a:endParaRPr lang="it-IT" dirty="0"/>
        </a:p>
      </dgm:t>
    </dgm:pt>
    <dgm:pt modelId="{9216056C-DB95-4A3C-B71E-1DC24D65D3F2}" type="parTrans" cxnId="{4B0FBD4D-66A7-4A2A-AB78-F479F95CFFE4}">
      <dgm:prSet/>
      <dgm:spPr/>
      <dgm:t>
        <a:bodyPr/>
        <a:lstStyle/>
        <a:p>
          <a:endParaRPr lang="it-IT"/>
        </a:p>
      </dgm:t>
    </dgm:pt>
    <dgm:pt modelId="{7187866D-2781-435E-AA08-A4F992D6C428}" type="sibTrans" cxnId="{4B0FBD4D-66A7-4A2A-AB78-F479F95CFFE4}">
      <dgm:prSet/>
      <dgm:spPr/>
      <dgm:t>
        <a:bodyPr/>
        <a:lstStyle/>
        <a:p>
          <a:endParaRPr lang="it-IT" dirty="0"/>
        </a:p>
      </dgm:t>
    </dgm:pt>
    <dgm:pt modelId="{94017C2C-48CF-4DA2-9362-CE4DC7D4CCA4}">
      <dgm:prSet phldrT="[Testo]"/>
      <dgm:spPr/>
      <dgm:t>
        <a:bodyPr/>
        <a:lstStyle/>
        <a:p>
          <a:r>
            <a:rPr lang="it-IT" dirty="0" smtClean="0"/>
            <a:t>Gruppi parrocchiali</a:t>
          </a:r>
          <a:endParaRPr lang="it-IT" dirty="0"/>
        </a:p>
      </dgm:t>
    </dgm:pt>
    <dgm:pt modelId="{392CBF9D-799D-4E5B-BE05-1E65B6B9FF6C}" type="parTrans" cxnId="{BC02E918-6DFC-442A-9493-C6474EF4907D}">
      <dgm:prSet/>
      <dgm:spPr/>
      <dgm:t>
        <a:bodyPr/>
        <a:lstStyle/>
        <a:p>
          <a:endParaRPr lang="it-IT"/>
        </a:p>
      </dgm:t>
    </dgm:pt>
    <dgm:pt modelId="{2A2F332A-4B84-4377-87C4-2E471E93FFCD}" type="sibTrans" cxnId="{BC02E918-6DFC-442A-9493-C6474EF4907D}">
      <dgm:prSet/>
      <dgm:spPr/>
      <dgm:t>
        <a:bodyPr/>
        <a:lstStyle/>
        <a:p>
          <a:endParaRPr lang="it-IT" dirty="0"/>
        </a:p>
      </dgm:t>
    </dgm:pt>
    <dgm:pt modelId="{73DDB170-2009-487A-B5A3-360FCA63B19A}">
      <dgm:prSet phldrT="[Testo]" custT="1"/>
      <dgm:spPr/>
      <dgm:t>
        <a:bodyPr/>
        <a:lstStyle/>
        <a:p>
          <a:r>
            <a:rPr lang="it-IT" sz="1280" baseline="0" dirty="0" smtClean="0"/>
            <a:t>Società sportive</a:t>
          </a:r>
          <a:endParaRPr lang="it-IT" sz="1280" baseline="0" dirty="0"/>
        </a:p>
      </dgm:t>
    </dgm:pt>
    <dgm:pt modelId="{9FCD6EEA-2371-493D-A31B-7EDF4993DF54}" type="parTrans" cxnId="{D9E89E79-E956-4399-92E5-A8C9F41B6798}">
      <dgm:prSet/>
      <dgm:spPr/>
      <dgm:t>
        <a:bodyPr/>
        <a:lstStyle/>
        <a:p>
          <a:endParaRPr lang="it-IT"/>
        </a:p>
      </dgm:t>
    </dgm:pt>
    <dgm:pt modelId="{CBACA131-8EC6-4F69-AFE2-A8644151850C}" type="sibTrans" cxnId="{D9E89E79-E956-4399-92E5-A8C9F41B6798}">
      <dgm:prSet/>
      <dgm:spPr/>
      <dgm:t>
        <a:bodyPr/>
        <a:lstStyle/>
        <a:p>
          <a:endParaRPr lang="it-IT" dirty="0"/>
        </a:p>
      </dgm:t>
    </dgm:pt>
    <dgm:pt modelId="{A2BA7C3C-1543-43E1-B319-E99C85ED0E37}">
      <dgm:prSet phldrT="[Testo]"/>
      <dgm:spPr/>
      <dgm:t>
        <a:bodyPr/>
        <a:lstStyle/>
        <a:p>
          <a:r>
            <a:rPr lang="it-IT" dirty="0" smtClean="0"/>
            <a:t>Famiglie associate</a:t>
          </a:r>
          <a:endParaRPr lang="it-IT" dirty="0"/>
        </a:p>
      </dgm:t>
    </dgm:pt>
    <dgm:pt modelId="{64010772-7AA5-4F48-BE56-8B635FB955D9}" type="sibTrans" cxnId="{AD190E71-5A7A-431E-A1B3-9BE41A5C83A6}">
      <dgm:prSet/>
      <dgm:spPr/>
      <dgm:t>
        <a:bodyPr/>
        <a:lstStyle/>
        <a:p>
          <a:endParaRPr lang="it-IT" dirty="0"/>
        </a:p>
      </dgm:t>
    </dgm:pt>
    <dgm:pt modelId="{F15A1B87-6090-479D-B1BB-388FFB021F77}" type="parTrans" cxnId="{AD190E71-5A7A-431E-A1B3-9BE41A5C83A6}">
      <dgm:prSet/>
      <dgm:spPr/>
      <dgm:t>
        <a:bodyPr/>
        <a:lstStyle/>
        <a:p>
          <a:endParaRPr lang="it-IT"/>
        </a:p>
      </dgm:t>
    </dgm:pt>
    <dgm:pt modelId="{D849BD7C-C7FA-4684-80EF-EB90024F443A}">
      <dgm:prSet/>
      <dgm:spPr/>
      <dgm:t>
        <a:bodyPr/>
        <a:lstStyle/>
        <a:p>
          <a:r>
            <a:rPr lang="it-IT" smtClean="0"/>
            <a:t>associazioni culturali e ricreative</a:t>
          </a:r>
          <a:endParaRPr lang="it-IT"/>
        </a:p>
      </dgm:t>
    </dgm:pt>
    <dgm:pt modelId="{1AD357F7-AD09-4154-8471-B952041B5C3F}" type="parTrans" cxnId="{0AA780F8-57DE-40B1-A8C9-810D2E4FEAA5}">
      <dgm:prSet/>
      <dgm:spPr/>
      <dgm:t>
        <a:bodyPr/>
        <a:lstStyle/>
        <a:p>
          <a:endParaRPr lang="it-IT"/>
        </a:p>
      </dgm:t>
    </dgm:pt>
    <dgm:pt modelId="{7A965EA7-0FF0-4DEE-B269-9D70D09246E4}" type="sibTrans" cxnId="{0AA780F8-57DE-40B1-A8C9-810D2E4FEAA5}">
      <dgm:prSet/>
      <dgm:spPr/>
      <dgm:t>
        <a:bodyPr/>
        <a:lstStyle/>
        <a:p>
          <a:endParaRPr lang="it-IT"/>
        </a:p>
      </dgm:t>
    </dgm:pt>
    <dgm:pt modelId="{20007A3C-9661-4A04-AACC-BC7BE96830ED}" type="pres">
      <dgm:prSet presAssocID="{822BF0D6-F99B-40B5-9FAB-80642ECC4EDF}" presName="cycle" presStyleCnt="0">
        <dgm:presLayoutVars>
          <dgm:dir/>
          <dgm:resizeHandles val="exact"/>
        </dgm:presLayoutVars>
      </dgm:prSet>
      <dgm:spPr/>
      <dgm:t>
        <a:bodyPr/>
        <a:lstStyle/>
        <a:p>
          <a:endParaRPr lang="it-IT"/>
        </a:p>
      </dgm:t>
    </dgm:pt>
    <dgm:pt modelId="{458B42BA-77D4-42B3-9003-AE6BD9749922}" type="pres">
      <dgm:prSet presAssocID="{A2BA7C3C-1543-43E1-B319-E99C85ED0E37}" presName="node" presStyleLbl="node1" presStyleIdx="0" presStyleCnt="6">
        <dgm:presLayoutVars>
          <dgm:bulletEnabled val="1"/>
        </dgm:presLayoutVars>
      </dgm:prSet>
      <dgm:spPr/>
      <dgm:t>
        <a:bodyPr/>
        <a:lstStyle/>
        <a:p>
          <a:endParaRPr lang="it-IT"/>
        </a:p>
      </dgm:t>
    </dgm:pt>
    <dgm:pt modelId="{A6BC8B89-3FA9-4D38-8A1F-AA1CD1D1CACA}" type="pres">
      <dgm:prSet presAssocID="{64010772-7AA5-4F48-BE56-8B635FB955D9}" presName="sibTrans" presStyleLbl="sibTrans2D1" presStyleIdx="0" presStyleCnt="6"/>
      <dgm:spPr/>
      <dgm:t>
        <a:bodyPr/>
        <a:lstStyle/>
        <a:p>
          <a:endParaRPr lang="it-IT"/>
        </a:p>
      </dgm:t>
    </dgm:pt>
    <dgm:pt modelId="{B3CE40B5-461B-4A9D-B89E-489EB066948B}" type="pres">
      <dgm:prSet presAssocID="{64010772-7AA5-4F48-BE56-8B635FB955D9}" presName="connectorText" presStyleLbl="sibTrans2D1" presStyleIdx="0" presStyleCnt="6"/>
      <dgm:spPr/>
      <dgm:t>
        <a:bodyPr/>
        <a:lstStyle/>
        <a:p>
          <a:endParaRPr lang="it-IT"/>
        </a:p>
      </dgm:t>
    </dgm:pt>
    <dgm:pt modelId="{4BAF9E75-30CB-4F22-B457-27581307C86F}" type="pres">
      <dgm:prSet presAssocID="{D849BD7C-C7FA-4684-80EF-EB90024F443A}" presName="node" presStyleLbl="node1" presStyleIdx="1" presStyleCnt="6">
        <dgm:presLayoutVars>
          <dgm:bulletEnabled val="1"/>
        </dgm:presLayoutVars>
      </dgm:prSet>
      <dgm:spPr/>
      <dgm:t>
        <a:bodyPr/>
        <a:lstStyle/>
        <a:p>
          <a:endParaRPr lang="it-IT"/>
        </a:p>
      </dgm:t>
    </dgm:pt>
    <dgm:pt modelId="{63976906-5F3E-4319-B737-50B422BC8CFE}" type="pres">
      <dgm:prSet presAssocID="{7A965EA7-0FF0-4DEE-B269-9D70D09246E4}" presName="sibTrans" presStyleLbl="sibTrans2D1" presStyleIdx="1" presStyleCnt="6"/>
      <dgm:spPr/>
      <dgm:t>
        <a:bodyPr/>
        <a:lstStyle/>
        <a:p>
          <a:endParaRPr lang="it-IT"/>
        </a:p>
      </dgm:t>
    </dgm:pt>
    <dgm:pt modelId="{21B9CC0D-007D-449E-905B-E1C9F443ECCC}" type="pres">
      <dgm:prSet presAssocID="{7A965EA7-0FF0-4DEE-B269-9D70D09246E4}" presName="connectorText" presStyleLbl="sibTrans2D1" presStyleIdx="1" presStyleCnt="6"/>
      <dgm:spPr/>
      <dgm:t>
        <a:bodyPr/>
        <a:lstStyle/>
        <a:p>
          <a:endParaRPr lang="it-IT"/>
        </a:p>
      </dgm:t>
    </dgm:pt>
    <dgm:pt modelId="{AE9E98A2-9A36-4E43-87B7-A266E47CEECC}" type="pres">
      <dgm:prSet presAssocID="{943F0454-30FD-4648-ACD8-A133BD82F786}" presName="node" presStyleLbl="node1" presStyleIdx="2" presStyleCnt="6">
        <dgm:presLayoutVars>
          <dgm:bulletEnabled val="1"/>
        </dgm:presLayoutVars>
      </dgm:prSet>
      <dgm:spPr/>
      <dgm:t>
        <a:bodyPr/>
        <a:lstStyle/>
        <a:p>
          <a:endParaRPr lang="it-IT"/>
        </a:p>
      </dgm:t>
    </dgm:pt>
    <dgm:pt modelId="{DCD1F092-6AEA-499E-8597-AF98FF711999}" type="pres">
      <dgm:prSet presAssocID="{6E2B2C51-CCA6-4925-A5CD-459E24B71954}" presName="sibTrans" presStyleLbl="sibTrans2D1" presStyleIdx="2" presStyleCnt="6"/>
      <dgm:spPr/>
      <dgm:t>
        <a:bodyPr/>
        <a:lstStyle/>
        <a:p>
          <a:endParaRPr lang="it-IT"/>
        </a:p>
      </dgm:t>
    </dgm:pt>
    <dgm:pt modelId="{CBC19755-6149-4A53-839D-82D4F7244773}" type="pres">
      <dgm:prSet presAssocID="{6E2B2C51-CCA6-4925-A5CD-459E24B71954}" presName="connectorText" presStyleLbl="sibTrans2D1" presStyleIdx="2" presStyleCnt="6"/>
      <dgm:spPr/>
      <dgm:t>
        <a:bodyPr/>
        <a:lstStyle/>
        <a:p>
          <a:endParaRPr lang="it-IT"/>
        </a:p>
      </dgm:t>
    </dgm:pt>
    <dgm:pt modelId="{029CE50D-BD5E-4C3E-96FD-0F7B1FC06D57}" type="pres">
      <dgm:prSet presAssocID="{59764D95-AF79-473F-A7A6-4269468B5C3D}" presName="node" presStyleLbl="node1" presStyleIdx="3" presStyleCnt="6">
        <dgm:presLayoutVars>
          <dgm:bulletEnabled val="1"/>
        </dgm:presLayoutVars>
      </dgm:prSet>
      <dgm:spPr/>
      <dgm:t>
        <a:bodyPr/>
        <a:lstStyle/>
        <a:p>
          <a:endParaRPr lang="it-IT"/>
        </a:p>
      </dgm:t>
    </dgm:pt>
    <dgm:pt modelId="{F84F179F-6F4F-4A3D-B7B1-71B5A0D70D6C}" type="pres">
      <dgm:prSet presAssocID="{7187866D-2781-435E-AA08-A4F992D6C428}" presName="sibTrans" presStyleLbl="sibTrans2D1" presStyleIdx="3" presStyleCnt="6"/>
      <dgm:spPr/>
      <dgm:t>
        <a:bodyPr/>
        <a:lstStyle/>
        <a:p>
          <a:endParaRPr lang="it-IT"/>
        </a:p>
      </dgm:t>
    </dgm:pt>
    <dgm:pt modelId="{4417CB67-0F33-4EE9-A196-FE3C37075EA4}" type="pres">
      <dgm:prSet presAssocID="{7187866D-2781-435E-AA08-A4F992D6C428}" presName="connectorText" presStyleLbl="sibTrans2D1" presStyleIdx="3" presStyleCnt="6"/>
      <dgm:spPr/>
      <dgm:t>
        <a:bodyPr/>
        <a:lstStyle/>
        <a:p>
          <a:endParaRPr lang="it-IT"/>
        </a:p>
      </dgm:t>
    </dgm:pt>
    <dgm:pt modelId="{C8FB178E-62CC-44AC-85DF-562E8BB922C2}" type="pres">
      <dgm:prSet presAssocID="{94017C2C-48CF-4DA2-9362-CE4DC7D4CCA4}" presName="node" presStyleLbl="node1" presStyleIdx="4" presStyleCnt="6">
        <dgm:presLayoutVars>
          <dgm:bulletEnabled val="1"/>
        </dgm:presLayoutVars>
      </dgm:prSet>
      <dgm:spPr/>
      <dgm:t>
        <a:bodyPr/>
        <a:lstStyle/>
        <a:p>
          <a:endParaRPr lang="it-IT"/>
        </a:p>
      </dgm:t>
    </dgm:pt>
    <dgm:pt modelId="{0C1EDC1B-D908-4130-92AB-860068345B6F}" type="pres">
      <dgm:prSet presAssocID="{2A2F332A-4B84-4377-87C4-2E471E93FFCD}" presName="sibTrans" presStyleLbl="sibTrans2D1" presStyleIdx="4" presStyleCnt="6"/>
      <dgm:spPr/>
      <dgm:t>
        <a:bodyPr/>
        <a:lstStyle/>
        <a:p>
          <a:endParaRPr lang="it-IT"/>
        </a:p>
      </dgm:t>
    </dgm:pt>
    <dgm:pt modelId="{E945C698-3946-4CEB-A12D-2576600E3FD6}" type="pres">
      <dgm:prSet presAssocID="{2A2F332A-4B84-4377-87C4-2E471E93FFCD}" presName="connectorText" presStyleLbl="sibTrans2D1" presStyleIdx="4" presStyleCnt="6"/>
      <dgm:spPr/>
      <dgm:t>
        <a:bodyPr/>
        <a:lstStyle/>
        <a:p>
          <a:endParaRPr lang="it-IT"/>
        </a:p>
      </dgm:t>
    </dgm:pt>
    <dgm:pt modelId="{5520212C-33D6-4556-91EE-E4DA11C58CE9}" type="pres">
      <dgm:prSet presAssocID="{73DDB170-2009-487A-B5A3-360FCA63B19A}" presName="node" presStyleLbl="node1" presStyleIdx="5" presStyleCnt="6">
        <dgm:presLayoutVars>
          <dgm:bulletEnabled val="1"/>
        </dgm:presLayoutVars>
      </dgm:prSet>
      <dgm:spPr/>
      <dgm:t>
        <a:bodyPr/>
        <a:lstStyle/>
        <a:p>
          <a:endParaRPr lang="it-IT"/>
        </a:p>
      </dgm:t>
    </dgm:pt>
    <dgm:pt modelId="{D6612951-1BC8-42E8-A230-F128F4204865}" type="pres">
      <dgm:prSet presAssocID="{CBACA131-8EC6-4F69-AFE2-A8644151850C}" presName="sibTrans" presStyleLbl="sibTrans2D1" presStyleIdx="5" presStyleCnt="6"/>
      <dgm:spPr/>
      <dgm:t>
        <a:bodyPr/>
        <a:lstStyle/>
        <a:p>
          <a:endParaRPr lang="it-IT"/>
        </a:p>
      </dgm:t>
    </dgm:pt>
    <dgm:pt modelId="{08B976B0-0E01-4CB2-A9E7-F800DCF7459A}" type="pres">
      <dgm:prSet presAssocID="{CBACA131-8EC6-4F69-AFE2-A8644151850C}" presName="connectorText" presStyleLbl="sibTrans2D1" presStyleIdx="5" presStyleCnt="6"/>
      <dgm:spPr/>
      <dgm:t>
        <a:bodyPr/>
        <a:lstStyle/>
        <a:p>
          <a:endParaRPr lang="it-IT"/>
        </a:p>
      </dgm:t>
    </dgm:pt>
  </dgm:ptLst>
  <dgm:cxnLst>
    <dgm:cxn modelId="{16C4279E-05FD-4824-B9A5-E775D5190F4F}" type="presOf" srcId="{64010772-7AA5-4F48-BE56-8B635FB955D9}" destId="{A6BC8B89-3FA9-4D38-8A1F-AA1CD1D1CACA}" srcOrd="0" destOrd="0" presId="urn:microsoft.com/office/officeart/2005/8/layout/cycle2"/>
    <dgm:cxn modelId="{03661F29-424E-4202-B45B-245360B1A6FA}" type="presOf" srcId="{7A965EA7-0FF0-4DEE-B269-9D70D09246E4}" destId="{21B9CC0D-007D-449E-905B-E1C9F443ECCC}" srcOrd="1" destOrd="0" presId="urn:microsoft.com/office/officeart/2005/8/layout/cycle2"/>
    <dgm:cxn modelId="{BC02E918-6DFC-442A-9493-C6474EF4907D}" srcId="{822BF0D6-F99B-40B5-9FAB-80642ECC4EDF}" destId="{94017C2C-48CF-4DA2-9362-CE4DC7D4CCA4}" srcOrd="4" destOrd="0" parTransId="{392CBF9D-799D-4E5B-BE05-1E65B6B9FF6C}" sibTransId="{2A2F332A-4B84-4377-87C4-2E471E93FFCD}"/>
    <dgm:cxn modelId="{D5E40834-E99C-4299-BB95-9A35E229C5AA}" type="presOf" srcId="{7187866D-2781-435E-AA08-A4F992D6C428}" destId="{4417CB67-0F33-4EE9-A196-FE3C37075EA4}" srcOrd="1" destOrd="0" presId="urn:microsoft.com/office/officeart/2005/8/layout/cycle2"/>
    <dgm:cxn modelId="{0AA780F8-57DE-40B1-A8C9-810D2E4FEAA5}" srcId="{822BF0D6-F99B-40B5-9FAB-80642ECC4EDF}" destId="{D849BD7C-C7FA-4684-80EF-EB90024F443A}" srcOrd="1" destOrd="0" parTransId="{1AD357F7-AD09-4154-8471-B952041B5C3F}" sibTransId="{7A965EA7-0FF0-4DEE-B269-9D70D09246E4}"/>
    <dgm:cxn modelId="{91C768B0-411A-42D1-ACB7-594749D46395}" type="presOf" srcId="{822BF0D6-F99B-40B5-9FAB-80642ECC4EDF}" destId="{20007A3C-9661-4A04-AACC-BC7BE96830ED}" srcOrd="0" destOrd="0" presId="urn:microsoft.com/office/officeart/2005/8/layout/cycle2"/>
    <dgm:cxn modelId="{F532DDA1-4E56-49B3-B38C-6AE8359F25C6}" type="presOf" srcId="{64010772-7AA5-4F48-BE56-8B635FB955D9}" destId="{B3CE40B5-461B-4A9D-B89E-489EB066948B}" srcOrd="1" destOrd="0" presId="urn:microsoft.com/office/officeart/2005/8/layout/cycle2"/>
    <dgm:cxn modelId="{ACA37EC1-4745-4F4F-ABE0-3EBCB9E69029}" srcId="{822BF0D6-F99B-40B5-9FAB-80642ECC4EDF}" destId="{943F0454-30FD-4648-ACD8-A133BD82F786}" srcOrd="2" destOrd="0" parTransId="{5BE8E037-A6B8-41E5-8489-0BA98E958391}" sibTransId="{6E2B2C51-CCA6-4925-A5CD-459E24B71954}"/>
    <dgm:cxn modelId="{565F1CE4-894F-483B-8615-18DBD39288F6}" type="presOf" srcId="{73DDB170-2009-487A-B5A3-360FCA63B19A}" destId="{5520212C-33D6-4556-91EE-E4DA11C58CE9}" srcOrd="0" destOrd="0" presId="urn:microsoft.com/office/officeart/2005/8/layout/cycle2"/>
    <dgm:cxn modelId="{AD190E71-5A7A-431E-A1B3-9BE41A5C83A6}" srcId="{822BF0D6-F99B-40B5-9FAB-80642ECC4EDF}" destId="{A2BA7C3C-1543-43E1-B319-E99C85ED0E37}" srcOrd="0" destOrd="0" parTransId="{F15A1B87-6090-479D-B1BB-388FFB021F77}" sibTransId="{64010772-7AA5-4F48-BE56-8B635FB955D9}"/>
    <dgm:cxn modelId="{4B0FBD4D-66A7-4A2A-AB78-F479F95CFFE4}" srcId="{822BF0D6-F99B-40B5-9FAB-80642ECC4EDF}" destId="{59764D95-AF79-473F-A7A6-4269468B5C3D}" srcOrd="3" destOrd="0" parTransId="{9216056C-DB95-4A3C-B71E-1DC24D65D3F2}" sibTransId="{7187866D-2781-435E-AA08-A4F992D6C428}"/>
    <dgm:cxn modelId="{D9E89E79-E956-4399-92E5-A8C9F41B6798}" srcId="{822BF0D6-F99B-40B5-9FAB-80642ECC4EDF}" destId="{73DDB170-2009-487A-B5A3-360FCA63B19A}" srcOrd="5" destOrd="0" parTransId="{9FCD6EEA-2371-493D-A31B-7EDF4993DF54}" sibTransId="{CBACA131-8EC6-4F69-AFE2-A8644151850C}"/>
    <dgm:cxn modelId="{D4E3D653-4C45-47BF-8C46-11958F7A682A}" type="presOf" srcId="{D849BD7C-C7FA-4684-80EF-EB90024F443A}" destId="{4BAF9E75-30CB-4F22-B457-27581307C86F}" srcOrd="0" destOrd="0" presId="urn:microsoft.com/office/officeart/2005/8/layout/cycle2"/>
    <dgm:cxn modelId="{B4BC9989-A3FE-4C9B-8688-589001C05B43}" type="presOf" srcId="{6E2B2C51-CCA6-4925-A5CD-459E24B71954}" destId="{CBC19755-6149-4A53-839D-82D4F7244773}" srcOrd="1" destOrd="0" presId="urn:microsoft.com/office/officeart/2005/8/layout/cycle2"/>
    <dgm:cxn modelId="{EEA48769-1B56-4DA2-ADB8-789375148E68}" type="presOf" srcId="{CBACA131-8EC6-4F69-AFE2-A8644151850C}" destId="{D6612951-1BC8-42E8-A230-F128F4204865}" srcOrd="0" destOrd="0" presId="urn:microsoft.com/office/officeart/2005/8/layout/cycle2"/>
    <dgm:cxn modelId="{A929AA3D-CB06-4099-9AC5-0D7C37AD6052}" type="presOf" srcId="{A2BA7C3C-1543-43E1-B319-E99C85ED0E37}" destId="{458B42BA-77D4-42B3-9003-AE6BD9749922}" srcOrd="0" destOrd="0" presId="urn:microsoft.com/office/officeart/2005/8/layout/cycle2"/>
    <dgm:cxn modelId="{4C650F55-6B78-48C8-AB56-02D131BDB08B}" type="presOf" srcId="{7A965EA7-0FF0-4DEE-B269-9D70D09246E4}" destId="{63976906-5F3E-4319-B737-50B422BC8CFE}" srcOrd="0" destOrd="0" presId="urn:microsoft.com/office/officeart/2005/8/layout/cycle2"/>
    <dgm:cxn modelId="{6F0641A6-346F-49F7-85EC-C72B686EB984}" type="presOf" srcId="{2A2F332A-4B84-4377-87C4-2E471E93FFCD}" destId="{E945C698-3946-4CEB-A12D-2576600E3FD6}" srcOrd="1" destOrd="0" presId="urn:microsoft.com/office/officeart/2005/8/layout/cycle2"/>
    <dgm:cxn modelId="{3ADE6A32-EA9C-4200-AC57-682517AA0B4E}" type="presOf" srcId="{6E2B2C51-CCA6-4925-A5CD-459E24B71954}" destId="{DCD1F092-6AEA-499E-8597-AF98FF711999}" srcOrd="0" destOrd="0" presId="urn:microsoft.com/office/officeart/2005/8/layout/cycle2"/>
    <dgm:cxn modelId="{D2D1187C-1040-4840-875F-85AA8E29B245}" type="presOf" srcId="{7187866D-2781-435E-AA08-A4F992D6C428}" destId="{F84F179F-6F4F-4A3D-B7B1-71B5A0D70D6C}" srcOrd="0" destOrd="0" presId="urn:microsoft.com/office/officeart/2005/8/layout/cycle2"/>
    <dgm:cxn modelId="{4EC514FB-82A2-45D0-970E-5D462EE971C1}" type="presOf" srcId="{94017C2C-48CF-4DA2-9362-CE4DC7D4CCA4}" destId="{C8FB178E-62CC-44AC-85DF-562E8BB922C2}" srcOrd="0" destOrd="0" presId="urn:microsoft.com/office/officeart/2005/8/layout/cycle2"/>
    <dgm:cxn modelId="{A1762D00-2652-4FF5-B23C-0D8CDBF649D5}" type="presOf" srcId="{CBACA131-8EC6-4F69-AFE2-A8644151850C}" destId="{08B976B0-0E01-4CB2-A9E7-F800DCF7459A}" srcOrd="1" destOrd="0" presId="urn:microsoft.com/office/officeart/2005/8/layout/cycle2"/>
    <dgm:cxn modelId="{510318D2-B80F-425B-BA2E-6F5616666D0C}" type="presOf" srcId="{59764D95-AF79-473F-A7A6-4269468B5C3D}" destId="{029CE50D-BD5E-4C3E-96FD-0F7B1FC06D57}" srcOrd="0" destOrd="0" presId="urn:microsoft.com/office/officeart/2005/8/layout/cycle2"/>
    <dgm:cxn modelId="{C3F9A23E-489B-47C6-877D-BEDAE045ECDB}" type="presOf" srcId="{2A2F332A-4B84-4377-87C4-2E471E93FFCD}" destId="{0C1EDC1B-D908-4130-92AB-860068345B6F}" srcOrd="0" destOrd="0" presId="urn:microsoft.com/office/officeart/2005/8/layout/cycle2"/>
    <dgm:cxn modelId="{E9DECF81-A7C3-44AA-B824-86D28E1E8592}" type="presOf" srcId="{943F0454-30FD-4648-ACD8-A133BD82F786}" destId="{AE9E98A2-9A36-4E43-87B7-A266E47CEECC}" srcOrd="0" destOrd="0" presId="urn:microsoft.com/office/officeart/2005/8/layout/cycle2"/>
    <dgm:cxn modelId="{EE63F81A-A68A-42AB-BE77-322968E02150}" type="presParOf" srcId="{20007A3C-9661-4A04-AACC-BC7BE96830ED}" destId="{458B42BA-77D4-42B3-9003-AE6BD9749922}" srcOrd="0" destOrd="0" presId="urn:microsoft.com/office/officeart/2005/8/layout/cycle2"/>
    <dgm:cxn modelId="{096CE32F-C682-4E60-9DAC-EBFD63B2714F}" type="presParOf" srcId="{20007A3C-9661-4A04-AACC-BC7BE96830ED}" destId="{A6BC8B89-3FA9-4D38-8A1F-AA1CD1D1CACA}" srcOrd="1" destOrd="0" presId="urn:microsoft.com/office/officeart/2005/8/layout/cycle2"/>
    <dgm:cxn modelId="{90A1DB7A-A5D5-4D72-A069-6FE8DB768EB0}" type="presParOf" srcId="{A6BC8B89-3FA9-4D38-8A1F-AA1CD1D1CACA}" destId="{B3CE40B5-461B-4A9D-B89E-489EB066948B}" srcOrd="0" destOrd="0" presId="urn:microsoft.com/office/officeart/2005/8/layout/cycle2"/>
    <dgm:cxn modelId="{E75E6E05-5CA8-4E3F-BDE1-DB3E84B45E5A}" type="presParOf" srcId="{20007A3C-9661-4A04-AACC-BC7BE96830ED}" destId="{4BAF9E75-30CB-4F22-B457-27581307C86F}" srcOrd="2" destOrd="0" presId="urn:microsoft.com/office/officeart/2005/8/layout/cycle2"/>
    <dgm:cxn modelId="{A528DCD9-8EF7-48C8-83E2-151843762CA8}" type="presParOf" srcId="{20007A3C-9661-4A04-AACC-BC7BE96830ED}" destId="{63976906-5F3E-4319-B737-50B422BC8CFE}" srcOrd="3" destOrd="0" presId="urn:microsoft.com/office/officeart/2005/8/layout/cycle2"/>
    <dgm:cxn modelId="{851D79EC-544B-4281-ADE4-CC2B6149B747}" type="presParOf" srcId="{63976906-5F3E-4319-B737-50B422BC8CFE}" destId="{21B9CC0D-007D-449E-905B-E1C9F443ECCC}" srcOrd="0" destOrd="0" presId="urn:microsoft.com/office/officeart/2005/8/layout/cycle2"/>
    <dgm:cxn modelId="{A496EB48-AAD0-4C75-8ED9-4BB708514E1B}" type="presParOf" srcId="{20007A3C-9661-4A04-AACC-BC7BE96830ED}" destId="{AE9E98A2-9A36-4E43-87B7-A266E47CEECC}" srcOrd="4" destOrd="0" presId="urn:microsoft.com/office/officeart/2005/8/layout/cycle2"/>
    <dgm:cxn modelId="{3D842B41-8D1B-45E7-9911-F310493A2C5A}" type="presParOf" srcId="{20007A3C-9661-4A04-AACC-BC7BE96830ED}" destId="{DCD1F092-6AEA-499E-8597-AF98FF711999}" srcOrd="5" destOrd="0" presId="urn:microsoft.com/office/officeart/2005/8/layout/cycle2"/>
    <dgm:cxn modelId="{9CDA8F41-7834-4A25-9B3D-94072346CF54}" type="presParOf" srcId="{DCD1F092-6AEA-499E-8597-AF98FF711999}" destId="{CBC19755-6149-4A53-839D-82D4F7244773}" srcOrd="0" destOrd="0" presId="urn:microsoft.com/office/officeart/2005/8/layout/cycle2"/>
    <dgm:cxn modelId="{4AAD0DD1-3F5E-43D8-82F8-03BC24BE5E3F}" type="presParOf" srcId="{20007A3C-9661-4A04-AACC-BC7BE96830ED}" destId="{029CE50D-BD5E-4C3E-96FD-0F7B1FC06D57}" srcOrd="6" destOrd="0" presId="urn:microsoft.com/office/officeart/2005/8/layout/cycle2"/>
    <dgm:cxn modelId="{D65E026F-FB33-4FAB-85BA-F4FE9349356F}" type="presParOf" srcId="{20007A3C-9661-4A04-AACC-BC7BE96830ED}" destId="{F84F179F-6F4F-4A3D-B7B1-71B5A0D70D6C}" srcOrd="7" destOrd="0" presId="urn:microsoft.com/office/officeart/2005/8/layout/cycle2"/>
    <dgm:cxn modelId="{AE72F044-7838-497F-884F-87F19706B28A}" type="presParOf" srcId="{F84F179F-6F4F-4A3D-B7B1-71B5A0D70D6C}" destId="{4417CB67-0F33-4EE9-A196-FE3C37075EA4}" srcOrd="0" destOrd="0" presId="urn:microsoft.com/office/officeart/2005/8/layout/cycle2"/>
    <dgm:cxn modelId="{61E8A90D-7941-402E-9DBF-7B23917A21FE}" type="presParOf" srcId="{20007A3C-9661-4A04-AACC-BC7BE96830ED}" destId="{C8FB178E-62CC-44AC-85DF-562E8BB922C2}" srcOrd="8" destOrd="0" presId="urn:microsoft.com/office/officeart/2005/8/layout/cycle2"/>
    <dgm:cxn modelId="{919A0923-568C-42C3-90CB-001EFF104041}" type="presParOf" srcId="{20007A3C-9661-4A04-AACC-BC7BE96830ED}" destId="{0C1EDC1B-D908-4130-92AB-860068345B6F}" srcOrd="9" destOrd="0" presId="urn:microsoft.com/office/officeart/2005/8/layout/cycle2"/>
    <dgm:cxn modelId="{13267DAD-D677-4AB7-AA78-FCDEE9501A19}" type="presParOf" srcId="{0C1EDC1B-D908-4130-92AB-860068345B6F}" destId="{E945C698-3946-4CEB-A12D-2576600E3FD6}" srcOrd="0" destOrd="0" presId="urn:microsoft.com/office/officeart/2005/8/layout/cycle2"/>
    <dgm:cxn modelId="{B66555BF-4CFE-4F7A-A45B-5805283ED1CC}" type="presParOf" srcId="{20007A3C-9661-4A04-AACC-BC7BE96830ED}" destId="{5520212C-33D6-4556-91EE-E4DA11C58CE9}" srcOrd="10" destOrd="0" presId="urn:microsoft.com/office/officeart/2005/8/layout/cycle2"/>
    <dgm:cxn modelId="{FE0EAF2D-0530-48E9-8BA5-30D1115A806B}" type="presParOf" srcId="{20007A3C-9661-4A04-AACC-BC7BE96830ED}" destId="{D6612951-1BC8-42E8-A230-F128F4204865}" srcOrd="11" destOrd="0" presId="urn:microsoft.com/office/officeart/2005/8/layout/cycle2"/>
    <dgm:cxn modelId="{F5242328-D446-47BC-A24B-DA9F91949CFD}" type="presParOf" srcId="{D6612951-1BC8-42E8-A230-F128F4204865}" destId="{08B976B0-0E01-4CB2-A9E7-F800DCF7459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D7B3B5-564A-4A24-8BA5-2B3973C69324}" type="datetimeFigureOut">
              <a:rPr lang="it-IT" smtClean="0"/>
              <a:t>12/11/2015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02FF5-B3E0-43AC-9FCD-521873557555}" type="slidenum">
              <a:rPr lang="it-IT" smtClean="0"/>
              <a:t>‹N›</a:t>
            </a:fld>
            <a:endParaRPr lang="it-IT"/>
          </a:p>
        </p:txBody>
      </p:sp>
    </p:spTree>
    <p:extLst>
      <p:ext uri="{BB962C8B-B14F-4D97-AF65-F5344CB8AC3E}">
        <p14:creationId xmlns:p14="http://schemas.microsoft.com/office/powerpoint/2010/main" val="4189756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406B84CE-AB5B-4B83-8771-83C580396FD6}" type="slidenum">
              <a:rPr lang="it-IT" smtClean="0"/>
              <a:pPr/>
              <a:t>9</a:t>
            </a:fld>
            <a:endParaRPr lang="it-IT"/>
          </a:p>
        </p:txBody>
      </p:sp>
    </p:spTree>
    <p:extLst>
      <p:ext uri="{BB962C8B-B14F-4D97-AF65-F5344CB8AC3E}">
        <p14:creationId xmlns:p14="http://schemas.microsoft.com/office/powerpoint/2010/main" val="1061680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4"/>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eaLnBrk="1" hangingPunct="1"/>
            <a:fld id="{7A919423-3011-4948-BC90-73CBB1D61620}" type="slidenum">
              <a:rPr lang="it-IT" altLang="it-IT">
                <a:solidFill>
                  <a:srgbClr val="000000"/>
                </a:solidFill>
              </a:rPr>
              <a:pPr eaLnBrk="1" hangingPunct="1"/>
              <a:t>15</a:t>
            </a:fld>
            <a:endParaRPr lang="it-IT" altLang="it-IT">
              <a:solidFill>
                <a:srgbClr val="000000"/>
              </a:solidFill>
            </a:endParaRPr>
          </a:p>
        </p:txBody>
      </p:sp>
      <p:sp>
        <p:nvSpPr>
          <p:cNvPr id="21507" name="Text Box 1"/>
          <p:cNvSpPr txBox="1">
            <a:spLocks noChangeArrowheads="1"/>
          </p:cNvSpPr>
          <p:nvPr/>
        </p:nvSpPr>
        <p:spPr bwMode="auto">
          <a:xfrm>
            <a:off x="3815374" y="9374300"/>
            <a:ext cx="2912594" cy="4866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algn="r" defTabSz="449263" eaLnBrk="1" fontAlgn="base" hangingPunct="1">
              <a:spcBef>
                <a:spcPct val="0"/>
              </a:spcBef>
              <a:spcAft>
                <a:spcPct val="0"/>
              </a:spcAft>
              <a:buSzPct val="100000"/>
            </a:pPr>
            <a:fld id="{86D664B0-6330-43B8-B8EF-CEEE024D52D4}" type="slidenum">
              <a:rPr lang="it-IT" altLang="it-IT" sz="1200" smtClean="0">
                <a:solidFill>
                  <a:srgbClr val="000000"/>
                </a:solidFill>
              </a:rPr>
              <a:pPr algn="r" defTabSz="449263" eaLnBrk="1" fontAlgn="base" hangingPunct="1">
                <a:spcBef>
                  <a:spcPct val="0"/>
                </a:spcBef>
                <a:spcAft>
                  <a:spcPct val="0"/>
                </a:spcAft>
                <a:buSzPct val="100000"/>
              </a:pPr>
              <a:t>15</a:t>
            </a:fld>
            <a:endParaRPr lang="it-IT" altLang="it-IT" sz="1200" smtClean="0">
              <a:solidFill>
                <a:srgbClr val="000000"/>
              </a:solidFill>
            </a:endParaRPr>
          </a:p>
        </p:txBody>
      </p:sp>
      <p:sp>
        <p:nvSpPr>
          <p:cNvPr id="21508" name="Text Box 2"/>
          <p:cNvSpPr txBox="1">
            <a:spLocks noChangeArrowheads="1"/>
          </p:cNvSpPr>
          <p:nvPr/>
        </p:nvSpPr>
        <p:spPr bwMode="auto">
          <a:xfrm>
            <a:off x="3815374" y="9374301"/>
            <a:ext cx="2914153" cy="488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algn="r" defTabSz="449263" eaLnBrk="1" fontAlgn="base" hangingPunct="1">
              <a:spcBef>
                <a:spcPct val="0"/>
              </a:spcBef>
              <a:spcAft>
                <a:spcPct val="0"/>
              </a:spcAft>
              <a:buSzPct val="100000"/>
            </a:pPr>
            <a:fld id="{14040551-B9B5-4193-8233-C91419D5A963}" type="slidenum">
              <a:rPr lang="it-IT" altLang="it-IT" sz="1200" smtClean="0">
                <a:solidFill>
                  <a:srgbClr val="000000"/>
                </a:solidFill>
              </a:rPr>
              <a:pPr algn="r" defTabSz="449263" eaLnBrk="1" fontAlgn="base" hangingPunct="1">
                <a:spcBef>
                  <a:spcPct val="0"/>
                </a:spcBef>
                <a:spcAft>
                  <a:spcPct val="0"/>
                </a:spcAft>
                <a:buSzPct val="100000"/>
              </a:pPr>
              <a:t>15</a:t>
            </a:fld>
            <a:endParaRPr lang="it-IT" altLang="it-IT" sz="1200" smtClean="0">
              <a:solidFill>
                <a:srgbClr val="000000"/>
              </a:solidFill>
            </a:endParaRPr>
          </a:p>
        </p:txBody>
      </p:sp>
      <p:sp>
        <p:nvSpPr>
          <p:cNvPr id="21509" name="Rectangle 3"/>
          <p:cNvSpPr txBox="1">
            <a:spLocks noGrp="1" noRot="1" noChangeAspect="1" noChangeArrowheads="1" noTextEdit="1"/>
          </p:cNvSpPr>
          <p:nvPr>
            <p:ph type="sldImg"/>
          </p:nvPr>
        </p:nvSpPr>
        <p:spPr>
          <a:xfrm>
            <a:off x="77788" y="739775"/>
            <a:ext cx="6578600" cy="3700463"/>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10" name="Rectangle 4"/>
          <p:cNvSpPr txBox="1">
            <a:spLocks noGrp="1" noChangeArrowheads="1"/>
          </p:cNvSpPr>
          <p:nvPr>
            <p:ph type="body" idx="1"/>
          </p:nvPr>
        </p:nvSpPr>
        <p:spPr>
          <a:xfrm>
            <a:off x="673577" y="4688007"/>
            <a:ext cx="5387052" cy="4439557"/>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extLst>
      <p:ext uri="{BB962C8B-B14F-4D97-AF65-F5344CB8AC3E}">
        <p14:creationId xmlns:p14="http://schemas.microsoft.com/office/powerpoint/2010/main" val="1653546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4"/>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eaLnBrk="1" hangingPunct="1">
              <a:spcBef>
                <a:spcPct val="0"/>
              </a:spcBef>
            </a:pPr>
            <a:fld id="{F47AADD8-B2B3-445E-A3B0-738C13E1B667}" type="slidenum">
              <a:rPr lang="it-IT" altLang="it-IT">
                <a:latin typeface="Arial" charset="0"/>
              </a:rPr>
              <a:pPr eaLnBrk="1" hangingPunct="1">
                <a:spcBef>
                  <a:spcPct val="0"/>
                </a:spcBef>
              </a:pPr>
              <a:t>16</a:t>
            </a:fld>
            <a:endParaRPr lang="it-IT" altLang="it-IT">
              <a:latin typeface="Arial" charset="0"/>
            </a:endParaRPr>
          </a:p>
        </p:txBody>
      </p:sp>
      <p:sp>
        <p:nvSpPr>
          <p:cNvPr id="32771" name="Text Box 1"/>
          <p:cNvSpPr txBox="1">
            <a:spLocks noChangeArrowheads="1"/>
          </p:cNvSpPr>
          <p:nvPr/>
        </p:nvSpPr>
        <p:spPr bwMode="auto">
          <a:xfrm>
            <a:off x="3815374" y="9374300"/>
            <a:ext cx="2912594" cy="4866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algn="r" defTabSz="449263" eaLnBrk="1" fontAlgn="base" hangingPunct="1">
              <a:spcBef>
                <a:spcPct val="0"/>
              </a:spcBef>
              <a:spcAft>
                <a:spcPct val="0"/>
              </a:spcAft>
              <a:buSzPct val="100000"/>
            </a:pPr>
            <a:fld id="{5CDD6D28-3E7A-44C6-A708-216C520BD092}" type="slidenum">
              <a:rPr lang="it-IT" altLang="it-IT" smtClean="0">
                <a:latin typeface="Arial" charset="0"/>
                <a:ea typeface="Microsoft YaHei" charset="-122"/>
              </a:rPr>
              <a:pPr algn="r" defTabSz="449263" eaLnBrk="1" fontAlgn="base" hangingPunct="1">
                <a:spcBef>
                  <a:spcPct val="0"/>
                </a:spcBef>
                <a:spcAft>
                  <a:spcPct val="0"/>
                </a:spcAft>
                <a:buSzPct val="100000"/>
              </a:pPr>
              <a:t>16</a:t>
            </a:fld>
            <a:endParaRPr lang="it-IT" altLang="it-IT" smtClean="0">
              <a:latin typeface="Arial" charset="0"/>
              <a:ea typeface="Microsoft YaHei" charset="-122"/>
            </a:endParaRPr>
          </a:p>
        </p:txBody>
      </p:sp>
      <p:sp>
        <p:nvSpPr>
          <p:cNvPr id="32772" name="Text Box 2"/>
          <p:cNvSpPr txBox="1">
            <a:spLocks noChangeArrowheads="1"/>
          </p:cNvSpPr>
          <p:nvPr/>
        </p:nvSpPr>
        <p:spPr bwMode="auto">
          <a:xfrm>
            <a:off x="3815374" y="9374301"/>
            <a:ext cx="2914153" cy="488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algn="r" defTabSz="449263" eaLnBrk="1" fontAlgn="base" hangingPunct="1">
              <a:spcBef>
                <a:spcPct val="0"/>
              </a:spcBef>
              <a:spcAft>
                <a:spcPct val="0"/>
              </a:spcAft>
              <a:buSzPct val="100000"/>
            </a:pPr>
            <a:fld id="{E5E2E34E-4663-4194-ACF5-07C8AF935FA3}" type="slidenum">
              <a:rPr lang="it-IT" altLang="it-IT" smtClean="0">
                <a:latin typeface="Arial" charset="0"/>
                <a:ea typeface="Microsoft YaHei" charset="-122"/>
              </a:rPr>
              <a:pPr algn="r" defTabSz="449263" eaLnBrk="1" fontAlgn="base" hangingPunct="1">
                <a:spcBef>
                  <a:spcPct val="0"/>
                </a:spcBef>
                <a:spcAft>
                  <a:spcPct val="0"/>
                </a:spcAft>
                <a:buSzPct val="100000"/>
              </a:pPr>
              <a:t>16</a:t>
            </a:fld>
            <a:endParaRPr lang="it-IT" altLang="it-IT" smtClean="0">
              <a:latin typeface="Arial" charset="0"/>
              <a:ea typeface="Microsoft YaHei" charset="-122"/>
            </a:endParaRPr>
          </a:p>
        </p:txBody>
      </p:sp>
      <p:sp>
        <p:nvSpPr>
          <p:cNvPr id="32773" name="Rectangle 3"/>
          <p:cNvSpPr>
            <a:spLocks noGrp="1" noRot="1" noChangeAspect="1" noChangeArrowheads="1" noTextEdit="1"/>
          </p:cNvSpPr>
          <p:nvPr>
            <p:ph type="sldImg"/>
          </p:nvPr>
        </p:nvSpPr>
        <p:spPr>
          <a:xfrm>
            <a:off x="77788" y="739775"/>
            <a:ext cx="6578600" cy="3700463"/>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4" name="Rectangle 4"/>
          <p:cNvSpPr>
            <a:spLocks noGrp="1" noChangeArrowheads="1"/>
          </p:cNvSpPr>
          <p:nvPr>
            <p:ph type="body" idx="1"/>
          </p:nvPr>
        </p:nvSpPr>
        <p:spPr>
          <a:xfrm>
            <a:off x="673577" y="4688007"/>
            <a:ext cx="5387052" cy="4439557"/>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extLst>
      <p:ext uri="{BB962C8B-B14F-4D97-AF65-F5344CB8AC3E}">
        <p14:creationId xmlns:p14="http://schemas.microsoft.com/office/powerpoint/2010/main" val="119391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14"/>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eaLnBrk="1" hangingPunct="1">
              <a:spcBef>
                <a:spcPct val="0"/>
              </a:spcBef>
            </a:pPr>
            <a:fld id="{AEE18B77-DF26-4BE9-ACC3-B10C3DC22157}" type="slidenum">
              <a:rPr lang="it-IT" altLang="it-IT">
                <a:latin typeface="Arial" charset="0"/>
              </a:rPr>
              <a:pPr eaLnBrk="1" hangingPunct="1">
                <a:spcBef>
                  <a:spcPct val="0"/>
                </a:spcBef>
              </a:pPr>
              <a:t>17</a:t>
            </a:fld>
            <a:endParaRPr lang="it-IT" altLang="it-IT">
              <a:latin typeface="Arial" charset="0"/>
            </a:endParaRPr>
          </a:p>
        </p:txBody>
      </p:sp>
      <p:sp>
        <p:nvSpPr>
          <p:cNvPr id="33795" name="Text Box 1"/>
          <p:cNvSpPr txBox="1">
            <a:spLocks noChangeArrowheads="1"/>
          </p:cNvSpPr>
          <p:nvPr/>
        </p:nvSpPr>
        <p:spPr bwMode="auto">
          <a:xfrm>
            <a:off x="3815374" y="9374300"/>
            <a:ext cx="2912594" cy="4866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algn="r" defTabSz="449263" eaLnBrk="1" fontAlgn="base" hangingPunct="1">
              <a:spcBef>
                <a:spcPct val="0"/>
              </a:spcBef>
              <a:spcAft>
                <a:spcPct val="0"/>
              </a:spcAft>
              <a:buSzPct val="100000"/>
            </a:pPr>
            <a:fld id="{B7A3B8FE-C0C1-4BC4-B861-DEADB02E139F}" type="slidenum">
              <a:rPr lang="it-IT" altLang="it-IT" smtClean="0">
                <a:latin typeface="Arial" charset="0"/>
                <a:ea typeface="Microsoft YaHei" charset="-122"/>
              </a:rPr>
              <a:pPr algn="r" defTabSz="449263" eaLnBrk="1" fontAlgn="base" hangingPunct="1">
                <a:spcBef>
                  <a:spcPct val="0"/>
                </a:spcBef>
                <a:spcAft>
                  <a:spcPct val="0"/>
                </a:spcAft>
                <a:buSzPct val="100000"/>
              </a:pPr>
              <a:t>17</a:t>
            </a:fld>
            <a:endParaRPr lang="it-IT" altLang="it-IT" smtClean="0">
              <a:latin typeface="Arial" charset="0"/>
              <a:ea typeface="Microsoft YaHei" charset="-122"/>
            </a:endParaRPr>
          </a:p>
        </p:txBody>
      </p:sp>
      <p:sp>
        <p:nvSpPr>
          <p:cNvPr id="33796" name="Text Box 2"/>
          <p:cNvSpPr txBox="1">
            <a:spLocks noChangeArrowheads="1"/>
          </p:cNvSpPr>
          <p:nvPr/>
        </p:nvSpPr>
        <p:spPr bwMode="auto">
          <a:xfrm>
            <a:off x="3815374" y="9374301"/>
            <a:ext cx="2914153" cy="488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6" charset="0"/>
              </a:defRPr>
            </a:lvl9pPr>
          </a:lstStyle>
          <a:p>
            <a:pPr algn="r" defTabSz="449263" eaLnBrk="1" fontAlgn="base" hangingPunct="1">
              <a:spcBef>
                <a:spcPct val="0"/>
              </a:spcBef>
              <a:spcAft>
                <a:spcPct val="0"/>
              </a:spcAft>
              <a:buSzPct val="100000"/>
            </a:pPr>
            <a:fld id="{D665CC55-7D90-48BC-8727-BACC75C94FEC}" type="slidenum">
              <a:rPr lang="it-IT" altLang="it-IT" smtClean="0">
                <a:latin typeface="Arial" charset="0"/>
                <a:ea typeface="Microsoft YaHei" charset="-122"/>
              </a:rPr>
              <a:pPr algn="r" defTabSz="449263" eaLnBrk="1" fontAlgn="base" hangingPunct="1">
                <a:spcBef>
                  <a:spcPct val="0"/>
                </a:spcBef>
                <a:spcAft>
                  <a:spcPct val="0"/>
                </a:spcAft>
                <a:buSzPct val="100000"/>
              </a:pPr>
              <a:t>17</a:t>
            </a:fld>
            <a:endParaRPr lang="it-IT" altLang="it-IT" smtClean="0">
              <a:latin typeface="Arial" charset="0"/>
              <a:ea typeface="Microsoft YaHei" charset="-122"/>
            </a:endParaRPr>
          </a:p>
        </p:txBody>
      </p:sp>
      <p:sp>
        <p:nvSpPr>
          <p:cNvPr id="33797" name="Rectangle 3"/>
          <p:cNvSpPr>
            <a:spLocks noGrp="1" noRot="1" noChangeAspect="1" noChangeArrowheads="1" noTextEdit="1"/>
          </p:cNvSpPr>
          <p:nvPr>
            <p:ph type="sldImg"/>
          </p:nvPr>
        </p:nvSpPr>
        <p:spPr>
          <a:xfrm>
            <a:off x="77788" y="739775"/>
            <a:ext cx="6578600" cy="3700463"/>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8" name="Rectangle 4"/>
          <p:cNvSpPr>
            <a:spLocks noGrp="1" noChangeArrowheads="1"/>
          </p:cNvSpPr>
          <p:nvPr>
            <p:ph type="body" idx="1"/>
          </p:nvPr>
        </p:nvSpPr>
        <p:spPr>
          <a:xfrm>
            <a:off x="673577" y="4688007"/>
            <a:ext cx="5387052" cy="4439557"/>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extLst>
      <p:ext uri="{BB962C8B-B14F-4D97-AF65-F5344CB8AC3E}">
        <p14:creationId xmlns:p14="http://schemas.microsoft.com/office/powerpoint/2010/main" val="381797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F9E02F6-F5EA-4C05-953A-4FE9A5BDBB22}" type="datetimeFigureOut">
              <a:rPr lang="it-IT" smtClean="0"/>
              <a:t>12/11/2015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405752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E02F6-F5EA-4C05-953A-4FE9A5BDBB22}" type="datetimeFigureOut">
              <a:rPr lang="it-IT" smtClean="0"/>
              <a:t>12/11/2015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346053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E02F6-F5EA-4C05-953A-4FE9A5BDBB22}" type="datetimeFigureOut">
              <a:rPr lang="it-IT" smtClean="0"/>
              <a:t>12/11/2015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2124209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E02F6-F5EA-4C05-953A-4FE9A5BDBB22}" type="datetimeFigureOut">
              <a:rPr lang="it-IT" smtClean="0"/>
              <a:t>12/11/2015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11763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F9E02F6-F5EA-4C05-953A-4FE9A5BDBB22}" type="datetimeFigureOut">
              <a:rPr lang="it-IT" smtClean="0"/>
              <a:t>12/11/2015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300777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F9E02F6-F5EA-4C05-953A-4FE9A5BDBB22}" type="datetimeFigureOut">
              <a:rPr lang="it-IT" smtClean="0"/>
              <a:t>12/11/2015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499287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F9E02F6-F5EA-4C05-953A-4FE9A5BDBB22}" type="datetimeFigureOut">
              <a:rPr lang="it-IT" smtClean="0"/>
              <a:t>12/11/2015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405281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F9E02F6-F5EA-4C05-953A-4FE9A5BDBB22}" type="datetimeFigureOut">
              <a:rPr lang="it-IT" smtClean="0"/>
              <a:t>12/11/2015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108478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F9E02F6-F5EA-4C05-953A-4FE9A5BDBB22}" type="datetimeFigureOut">
              <a:rPr lang="it-IT" smtClean="0"/>
              <a:t>12/11/2015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2297721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F9E02F6-F5EA-4C05-953A-4FE9A5BDBB22}" type="datetimeFigureOut">
              <a:rPr lang="it-IT" smtClean="0"/>
              <a:t>12/11/2015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494845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F9E02F6-F5EA-4C05-953A-4FE9A5BDBB22}" type="datetimeFigureOut">
              <a:rPr lang="it-IT" smtClean="0"/>
              <a:t>12/11/2015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1244E1-2316-4D56-BBA8-E282E3057BDB}" type="slidenum">
              <a:rPr lang="it-IT" smtClean="0"/>
              <a:t>‹N›</a:t>
            </a:fld>
            <a:endParaRPr lang="it-IT"/>
          </a:p>
        </p:txBody>
      </p:sp>
    </p:spTree>
    <p:extLst>
      <p:ext uri="{BB962C8B-B14F-4D97-AF65-F5344CB8AC3E}">
        <p14:creationId xmlns:p14="http://schemas.microsoft.com/office/powerpoint/2010/main" val="2985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E02F6-F5EA-4C05-953A-4FE9A5BDBB22}" type="datetimeFigureOut">
              <a:rPr lang="it-IT" smtClean="0"/>
              <a:t>12/11/2015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244E1-2316-4D56-BBA8-E282E3057BDB}" type="slidenum">
              <a:rPr lang="it-IT" smtClean="0"/>
              <a:t>‹N›</a:t>
            </a:fld>
            <a:endParaRPr lang="it-IT"/>
          </a:p>
        </p:txBody>
      </p:sp>
    </p:spTree>
    <p:extLst>
      <p:ext uri="{BB962C8B-B14F-4D97-AF65-F5344CB8AC3E}">
        <p14:creationId xmlns:p14="http://schemas.microsoft.com/office/powerpoint/2010/main" val="213784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normattiva.it/uri-res/N2Ls?urn:nir:stato:legge:2000-11-08;328"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normattiva.it/uri-res/N2Ls?urn:nir:stato:legge:2000;32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demetra.regione.emilia-romagna.it/al/monitor.php?vi=all&amp;urn=urn:nir:regione.emilia.romagna:legge:2003-05-12;2&amp;urn_tl=dl&amp;urn_t=text/xml&amp;urn_a=y&amp;urn_d=v&amp;urn_dv=n&amp;pr=idx,0;artic,0;articparziale,1&amp;anc=art2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Rete dei servizi e tutela minorile</a:t>
            </a:r>
            <a:endParaRPr lang="it-IT" dirty="0"/>
          </a:p>
        </p:txBody>
      </p:sp>
      <p:sp>
        <p:nvSpPr>
          <p:cNvPr id="3" name="Segnaposto contenuto 2"/>
          <p:cNvSpPr>
            <a:spLocks noGrp="1"/>
          </p:cNvSpPr>
          <p:nvPr>
            <p:ph idx="1"/>
          </p:nvPr>
        </p:nvSpPr>
        <p:spPr/>
        <p:txBody>
          <a:bodyPr/>
          <a:lstStyle/>
          <a:p>
            <a:r>
              <a:rPr lang="it-IT" dirty="0" smtClean="0"/>
              <a:t>Quadro normativo regionale</a:t>
            </a:r>
          </a:p>
          <a:p>
            <a:r>
              <a:rPr lang="it-IT" dirty="0" smtClean="0"/>
              <a:t>Organizzazione dei servizi</a:t>
            </a:r>
          </a:p>
          <a:p>
            <a:r>
              <a:rPr lang="it-IT" dirty="0" smtClean="0"/>
              <a:t>Rete </a:t>
            </a:r>
            <a:r>
              <a:rPr lang="it-IT" smtClean="0"/>
              <a:t>dei servizi</a:t>
            </a:r>
            <a:endParaRPr lang="it-IT"/>
          </a:p>
        </p:txBody>
      </p:sp>
    </p:spTree>
    <p:extLst>
      <p:ext uri="{BB962C8B-B14F-4D97-AF65-F5344CB8AC3E}">
        <p14:creationId xmlns:p14="http://schemas.microsoft.com/office/powerpoint/2010/main" val="1651646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sz="3200" dirty="0">
                <a:latin typeface="Calibri" pitchFamily="34" charset="0"/>
              </a:rPr>
              <a:t>Normativa regionale n. 14/2008</a:t>
            </a:r>
            <a:endParaRPr lang="it-IT" sz="3200" dirty="0"/>
          </a:p>
        </p:txBody>
      </p:sp>
      <p:sp>
        <p:nvSpPr>
          <p:cNvPr id="3" name="Segnaposto contenuto 2"/>
          <p:cNvSpPr>
            <a:spLocks noGrp="1"/>
          </p:cNvSpPr>
          <p:nvPr>
            <p:ph idx="1"/>
          </p:nvPr>
        </p:nvSpPr>
        <p:spPr/>
        <p:txBody>
          <a:bodyPr>
            <a:normAutofit lnSpcReduction="10000"/>
          </a:bodyPr>
          <a:lstStyle/>
          <a:p>
            <a:pPr lvl="0"/>
            <a:r>
              <a:rPr lang="it-IT" dirty="0">
                <a:latin typeface="Calibri" panose="020F0502020204030204" pitchFamily="34" charset="0"/>
              </a:rPr>
              <a:t>L'obiettivo è quello di garantire a tutti i cittadini:</a:t>
            </a:r>
          </a:p>
          <a:p>
            <a:pPr lvl="0"/>
            <a:endParaRPr lang="it-IT" dirty="0">
              <a:latin typeface="Calibri" panose="020F0502020204030204" pitchFamily="34" charset="0"/>
            </a:endParaRPr>
          </a:p>
          <a:p>
            <a:pPr lvl="0"/>
            <a:r>
              <a:rPr lang="it-IT" dirty="0">
                <a:latin typeface="Calibri" panose="020F0502020204030204" pitchFamily="34" charset="0"/>
              </a:rPr>
              <a:t>l’accesso alla rete dei servizi: accoglienza, orientamento e invio alle prestazioni sociali e sanitarie</a:t>
            </a:r>
          </a:p>
          <a:p>
            <a:pPr lvl="0"/>
            <a:r>
              <a:rPr lang="it-IT" dirty="0">
                <a:latin typeface="Calibri" panose="020F0502020204030204" pitchFamily="34" charset="0"/>
              </a:rPr>
              <a:t>l’informazione e la presa un carico</a:t>
            </a:r>
          </a:p>
          <a:p>
            <a:pPr lvl="0"/>
            <a:r>
              <a:rPr lang="it-IT" dirty="0">
                <a:latin typeface="Calibri" panose="020F0502020204030204" pitchFamily="34" charset="0"/>
              </a:rPr>
              <a:t>un piano assistenziale individualizzato e conforme ai bisogni (PAI)</a:t>
            </a:r>
          </a:p>
          <a:p>
            <a:pPr lvl="0"/>
            <a:r>
              <a:rPr lang="it-IT" dirty="0">
                <a:latin typeface="Calibri" panose="020F0502020204030204" pitchFamily="34" charset="0"/>
              </a:rPr>
              <a:t>la gestione delle urgenze</a:t>
            </a:r>
          </a:p>
          <a:p>
            <a:pPr lvl="0"/>
            <a:r>
              <a:rPr lang="it-IT" dirty="0">
                <a:latin typeface="Calibri" panose="020F0502020204030204" pitchFamily="34" charset="0"/>
              </a:rPr>
              <a:t>le prestazioni economiche</a:t>
            </a:r>
          </a:p>
          <a:p>
            <a:pPr lvl="0"/>
            <a:r>
              <a:rPr lang="it-IT" dirty="0">
                <a:latin typeface="Calibri" panose="020F0502020204030204" pitchFamily="34" charset="0"/>
              </a:rPr>
              <a:t>la promozione e lo sviluppo delle reti</a:t>
            </a:r>
          </a:p>
          <a:p>
            <a:endParaRPr lang="it-IT" dirty="0" smtClean="0"/>
          </a:p>
          <a:p>
            <a:endParaRPr lang="it-IT" dirty="0"/>
          </a:p>
        </p:txBody>
      </p:sp>
      <p:sp>
        <p:nvSpPr>
          <p:cNvPr id="4" name="Rettangolo 3"/>
          <p:cNvSpPr/>
          <p:nvPr/>
        </p:nvSpPr>
        <p:spPr>
          <a:xfrm>
            <a:off x="4685165" y="6021288"/>
            <a:ext cx="184731" cy="369332"/>
          </a:xfrm>
          <a:prstGeom prst="rect">
            <a:avLst/>
          </a:prstGeom>
        </p:spPr>
        <p:txBody>
          <a:bodyPr wrap="none">
            <a:spAutoFit/>
          </a:bodyPr>
          <a:lstStyle/>
          <a:p>
            <a:endParaRPr lang="it-IT" dirty="0"/>
          </a:p>
        </p:txBody>
      </p:sp>
    </p:spTree>
    <p:extLst>
      <p:ext uri="{BB962C8B-B14F-4D97-AF65-F5344CB8AC3E}">
        <p14:creationId xmlns:p14="http://schemas.microsoft.com/office/powerpoint/2010/main" val="1382005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4638"/>
            <a:ext cx="8291264" cy="490066"/>
          </a:xfrm>
        </p:spPr>
        <p:txBody>
          <a:bodyPr>
            <a:noAutofit/>
          </a:bodyPr>
          <a:lstStyle/>
          <a:p>
            <a:r>
              <a:rPr lang="it-IT" sz="3200" dirty="0">
                <a:latin typeface="Calibri" pitchFamily="34" charset="0"/>
              </a:rPr>
              <a:t>Cambiamenti culturali importanti</a:t>
            </a:r>
          </a:p>
        </p:txBody>
      </p:sp>
      <p:sp>
        <p:nvSpPr>
          <p:cNvPr id="3" name="Segnaposto contenuto 2"/>
          <p:cNvSpPr>
            <a:spLocks noGrp="1"/>
          </p:cNvSpPr>
          <p:nvPr>
            <p:ph idx="1"/>
          </p:nvPr>
        </p:nvSpPr>
        <p:spPr>
          <a:xfrm>
            <a:off x="1991544" y="836712"/>
            <a:ext cx="8352928" cy="5688632"/>
          </a:xfrm>
        </p:spPr>
        <p:txBody>
          <a:bodyPr>
            <a:noAutofit/>
          </a:bodyPr>
          <a:lstStyle/>
          <a:p>
            <a:r>
              <a:rPr lang="it-IT" altLang="it-IT" sz="2200" b="1" i="1" dirty="0">
                <a:latin typeface="Calibri" pitchFamily="34" charset="0"/>
                <a:ea typeface="MS PGothic" pitchFamily="34" charset="-128"/>
                <a:cs typeface="+mj-cs"/>
              </a:rPr>
              <a:t>La DGR 1677/2013 « Linee di indirizzo regionali </a:t>
            </a:r>
            <a:br>
              <a:rPr lang="it-IT" altLang="it-IT" sz="2200" b="1" i="1" dirty="0">
                <a:latin typeface="Calibri" pitchFamily="34" charset="0"/>
                <a:ea typeface="MS PGothic" pitchFamily="34" charset="-128"/>
                <a:cs typeface="+mj-cs"/>
              </a:rPr>
            </a:br>
            <a:r>
              <a:rPr lang="it-IT" altLang="it-IT" sz="2200" b="1" i="1" dirty="0">
                <a:latin typeface="Calibri" pitchFamily="34" charset="0"/>
                <a:ea typeface="MS PGothic" pitchFamily="34" charset="-128"/>
                <a:cs typeface="+mj-cs"/>
              </a:rPr>
              <a:t>per l’accoglienza e la cura di bambini e adolescenti </a:t>
            </a:r>
            <a:br>
              <a:rPr lang="it-IT" altLang="it-IT" sz="2200" b="1" i="1" dirty="0">
                <a:latin typeface="Calibri" pitchFamily="34" charset="0"/>
                <a:ea typeface="MS PGothic" pitchFamily="34" charset="-128"/>
                <a:cs typeface="+mj-cs"/>
              </a:rPr>
            </a:br>
            <a:r>
              <a:rPr lang="it-IT" altLang="it-IT" sz="2200" b="1" i="1" dirty="0">
                <a:latin typeface="Calibri" pitchFamily="34" charset="0"/>
                <a:ea typeface="MS PGothic" pitchFamily="34" charset="-128"/>
                <a:cs typeface="+mj-cs"/>
              </a:rPr>
              <a:t>vittime di maltrattamento/abuso</a:t>
            </a:r>
          </a:p>
          <a:p>
            <a:pPr marL="342900" indent="-342900" defTabSz="457200" eaLnBrk="0" fontAlgn="base">
              <a:spcBef>
                <a:spcPct val="20000"/>
              </a:spcBef>
              <a:spcAft>
                <a:spcPct val="0"/>
              </a:spcAft>
              <a:buNone/>
            </a:pPr>
            <a:r>
              <a:rPr lang="it-IT" altLang="it-IT" sz="2200" dirty="0">
                <a:solidFill>
                  <a:prstClr val="black"/>
                </a:solidFill>
                <a:latin typeface="Calibri" pitchFamily="34" charset="0"/>
                <a:ea typeface="MS PGothic" pitchFamily="34" charset="-128"/>
              </a:rPr>
              <a:t>Il fenomeno del maltrattamento è problema di </a:t>
            </a:r>
            <a:r>
              <a:rPr lang="it-IT" altLang="it-IT" sz="2200" b="1" dirty="0">
                <a:solidFill>
                  <a:prstClr val="black"/>
                </a:solidFill>
                <a:latin typeface="Calibri" pitchFamily="34" charset="0"/>
                <a:ea typeface="MS PGothic" pitchFamily="34" charset="-128"/>
              </a:rPr>
              <a:t>salute pubblica; è un fenomeno complesso di cui la DGR classifica le diverse tipologie</a:t>
            </a:r>
            <a:endParaRPr lang="it-IT" altLang="it-IT" sz="2200" dirty="0">
              <a:solidFill>
                <a:prstClr val="black"/>
              </a:solidFill>
              <a:latin typeface="Calibri" pitchFamily="34" charset="0"/>
              <a:ea typeface="MS PGothic" pitchFamily="34" charset="-128"/>
            </a:endParaRPr>
          </a:p>
          <a:p>
            <a:pPr marL="342900" indent="-342900" defTabSz="457200" eaLnBrk="0" fontAlgn="base">
              <a:spcBef>
                <a:spcPct val="20000"/>
              </a:spcBef>
              <a:spcAft>
                <a:spcPct val="0"/>
              </a:spcAft>
              <a:buNone/>
            </a:pPr>
            <a:r>
              <a:rPr lang="it-IT" altLang="it-IT" sz="2200" dirty="0">
                <a:solidFill>
                  <a:prstClr val="black"/>
                </a:solidFill>
                <a:latin typeface="Calibri" pitchFamily="34" charset="0"/>
                <a:ea typeface="MS PGothic" pitchFamily="34" charset="-128"/>
              </a:rPr>
              <a:t> Contiene </a:t>
            </a:r>
            <a:r>
              <a:rPr lang="it-IT" altLang="it-IT" sz="2200" b="1" dirty="0">
                <a:solidFill>
                  <a:prstClr val="black"/>
                </a:solidFill>
                <a:latin typeface="Calibri" pitchFamily="34" charset="0"/>
                <a:ea typeface="MS PGothic" pitchFamily="34" charset="-128"/>
              </a:rPr>
              <a:t>indicazioni concrete e operative  </a:t>
            </a:r>
            <a:r>
              <a:rPr lang="it-IT" altLang="it-IT" sz="2200" dirty="0">
                <a:solidFill>
                  <a:prstClr val="black"/>
                </a:solidFill>
                <a:latin typeface="Calibri" pitchFamily="34" charset="0"/>
                <a:ea typeface="MS PGothic" pitchFamily="34" charset="-128"/>
              </a:rPr>
              <a:t>nelle diverse fasi dell’intervento:</a:t>
            </a:r>
          </a:p>
          <a:p>
            <a:pPr marL="342900" indent="-342900" defTabSz="457200" eaLnBrk="0" fontAlgn="base">
              <a:spcBef>
                <a:spcPct val="20000"/>
              </a:spcBef>
              <a:spcAft>
                <a:spcPct val="0"/>
              </a:spcAft>
              <a:buFont typeface="Wingdings" panose="05000000000000000000" pitchFamily="2" charset="2"/>
              <a:buChar char="Ø"/>
            </a:pPr>
            <a:r>
              <a:rPr lang="it-IT" altLang="it-IT" sz="2200" dirty="0">
                <a:solidFill>
                  <a:prstClr val="black"/>
                </a:solidFill>
                <a:latin typeface="Calibri" pitchFamily="34" charset="0"/>
                <a:ea typeface="MS PGothic" pitchFamily="34" charset="-128"/>
              </a:rPr>
              <a:t> rilevazione;</a:t>
            </a:r>
          </a:p>
          <a:p>
            <a:pPr marL="342900" indent="-342900" defTabSz="457200" eaLnBrk="0" fontAlgn="base">
              <a:spcBef>
                <a:spcPct val="20000"/>
              </a:spcBef>
              <a:spcAft>
                <a:spcPct val="0"/>
              </a:spcAft>
              <a:buFont typeface="Wingdings" panose="05000000000000000000" pitchFamily="2" charset="2"/>
              <a:buChar char="Ø"/>
            </a:pPr>
            <a:r>
              <a:rPr lang="it-IT" altLang="it-IT" sz="2200" dirty="0">
                <a:solidFill>
                  <a:prstClr val="black"/>
                </a:solidFill>
                <a:latin typeface="Calibri" pitchFamily="34" charset="0"/>
                <a:ea typeface="MS PGothic" pitchFamily="34" charset="-128"/>
              </a:rPr>
              <a:t> attivazione della rete dei servizi; </a:t>
            </a:r>
          </a:p>
          <a:p>
            <a:pPr marL="342900" indent="-342900" defTabSz="457200" eaLnBrk="0" fontAlgn="base">
              <a:spcBef>
                <a:spcPct val="20000"/>
              </a:spcBef>
              <a:spcAft>
                <a:spcPct val="0"/>
              </a:spcAft>
              <a:buFont typeface="Wingdings" panose="05000000000000000000" pitchFamily="2" charset="2"/>
              <a:buChar char="Ø"/>
            </a:pPr>
            <a:r>
              <a:rPr lang="it-IT" altLang="it-IT" sz="2200" dirty="0">
                <a:solidFill>
                  <a:prstClr val="black"/>
                </a:solidFill>
                <a:latin typeface="Calibri" pitchFamily="34" charset="0"/>
                <a:ea typeface="MS PGothic" pitchFamily="34" charset="-128"/>
              </a:rPr>
              <a:t> segnalazione all’A.G.;</a:t>
            </a:r>
          </a:p>
          <a:p>
            <a:pPr marL="342900" indent="-342900" defTabSz="457200" eaLnBrk="0" fontAlgn="base">
              <a:spcBef>
                <a:spcPct val="20000"/>
              </a:spcBef>
              <a:spcAft>
                <a:spcPct val="0"/>
              </a:spcAft>
              <a:buFont typeface="Wingdings" panose="05000000000000000000" pitchFamily="2" charset="2"/>
              <a:buChar char="Ø"/>
            </a:pPr>
            <a:r>
              <a:rPr lang="it-IT" altLang="it-IT" sz="2200" dirty="0">
                <a:solidFill>
                  <a:prstClr val="black"/>
                </a:solidFill>
                <a:latin typeface="Calibri" pitchFamily="34" charset="0"/>
                <a:ea typeface="MS PGothic" pitchFamily="34" charset="-128"/>
              </a:rPr>
              <a:t> valutazione multidisciplinare.</a:t>
            </a:r>
          </a:p>
          <a:p>
            <a:pPr marL="342900" indent="-342900">
              <a:spcBef>
                <a:spcPct val="20000"/>
              </a:spcBef>
            </a:pPr>
            <a:r>
              <a:rPr lang="it-IT" altLang="it-IT" sz="2200" dirty="0">
                <a:solidFill>
                  <a:prstClr val="black"/>
                </a:solidFill>
                <a:latin typeface="Calibri" pitchFamily="34" charset="0"/>
                <a:ea typeface="MS PGothic" pitchFamily="34" charset="-128"/>
              </a:rPr>
              <a:t>Individuano un </a:t>
            </a:r>
            <a:r>
              <a:rPr lang="it-IT" altLang="it-IT" sz="2200" b="1" dirty="0">
                <a:solidFill>
                  <a:prstClr val="black"/>
                </a:solidFill>
                <a:latin typeface="Calibri" pitchFamily="34" charset="0"/>
                <a:ea typeface="MS PGothic" pitchFamily="34" charset="-128"/>
              </a:rPr>
              <a:t>percorso organizzativo</a:t>
            </a:r>
            <a:r>
              <a:rPr lang="it-IT" altLang="it-IT" sz="2200" dirty="0">
                <a:solidFill>
                  <a:prstClr val="black"/>
                </a:solidFill>
                <a:latin typeface="Calibri" pitchFamily="34" charset="0"/>
                <a:ea typeface="MS PGothic" pitchFamily="34" charset="-128"/>
              </a:rPr>
              <a:t> di livello regionale (coordinamento) e territoriale (referente percorso M/A) e un m</a:t>
            </a:r>
            <a:r>
              <a:rPr lang="it-IT" sz="2200" dirty="0">
                <a:solidFill>
                  <a:prstClr val="black"/>
                </a:solidFill>
                <a:latin typeface="Calibri" pitchFamily="34" charset="0"/>
              </a:rPr>
              <a:t>odello di intervento uniforme sui diversi  territori</a:t>
            </a:r>
          </a:p>
          <a:p>
            <a:pPr marL="342900" indent="-342900">
              <a:spcBef>
                <a:spcPct val="20000"/>
              </a:spcBef>
            </a:pPr>
            <a:endParaRPr lang="it-IT" sz="2200" dirty="0">
              <a:solidFill>
                <a:prstClr val="black"/>
              </a:solidFill>
              <a:latin typeface="Calibri" pitchFamily="34" charset="0"/>
            </a:endParaRPr>
          </a:p>
          <a:p>
            <a:pPr marL="109728" indent="0">
              <a:buNone/>
            </a:pPr>
            <a:endParaRPr lang="it-IT" sz="2200" dirty="0">
              <a:latin typeface="Calibri" pitchFamily="34" charset="0"/>
            </a:endParaRPr>
          </a:p>
        </p:txBody>
      </p:sp>
    </p:spTree>
    <p:extLst>
      <p:ext uri="{BB962C8B-B14F-4D97-AF65-F5344CB8AC3E}">
        <p14:creationId xmlns:p14="http://schemas.microsoft.com/office/powerpoint/2010/main" val="169957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273354"/>
            <a:ext cx="8218392" cy="419342"/>
          </a:xfrm>
        </p:spPr>
        <p:txBody>
          <a:bodyPr>
            <a:noAutofit/>
          </a:bodyPr>
          <a:lstStyle/>
          <a:p>
            <a:r>
              <a:rPr lang="it-IT" sz="3200" dirty="0">
                <a:latin typeface="Calibri" pitchFamily="34" charset="0"/>
              </a:rPr>
              <a:t>Orientamenti operativi importanti</a:t>
            </a:r>
          </a:p>
        </p:txBody>
      </p:sp>
      <p:sp>
        <p:nvSpPr>
          <p:cNvPr id="3" name="Segnaposto contenuto 2"/>
          <p:cNvSpPr>
            <a:spLocks noGrp="1"/>
          </p:cNvSpPr>
          <p:nvPr>
            <p:ph idx="1"/>
          </p:nvPr>
        </p:nvSpPr>
        <p:spPr>
          <a:xfrm>
            <a:off x="1991544" y="764704"/>
            <a:ext cx="8218392" cy="1584176"/>
          </a:xfrm>
        </p:spPr>
        <p:txBody>
          <a:bodyPr>
            <a:normAutofit/>
          </a:bodyPr>
          <a:lstStyle/>
          <a:p>
            <a:r>
              <a:rPr lang="it-IT" altLang="it-IT" sz="2200" b="1" i="1" dirty="0">
                <a:latin typeface="Calibri"/>
                <a:ea typeface="MS PGothic" pitchFamily="34" charset="-128"/>
                <a:cs typeface="+mj-cs"/>
              </a:rPr>
              <a:t>DGR 1102/2014 “Linee di indirizzo per la realizzazione degli interventi integrati nell’area delle prestazioni socio-sanitarie rivolte ai minorenni allontanati o a rischio di allontanamento”</a:t>
            </a:r>
            <a:endParaRPr lang="it-IT" sz="2200" dirty="0"/>
          </a:p>
        </p:txBody>
      </p:sp>
      <p:sp>
        <p:nvSpPr>
          <p:cNvPr id="4" name="Rettangolo 3"/>
          <p:cNvSpPr/>
          <p:nvPr/>
        </p:nvSpPr>
        <p:spPr>
          <a:xfrm>
            <a:off x="2135560" y="1916833"/>
            <a:ext cx="8208912" cy="4087273"/>
          </a:xfrm>
          <a:prstGeom prst="rect">
            <a:avLst/>
          </a:prstGeom>
        </p:spPr>
        <p:txBody>
          <a:bodyPr wrap="square">
            <a:spAutoFit/>
          </a:bodyPr>
          <a:lstStyle/>
          <a:p>
            <a:pPr defTabSz="457200" eaLnBrk="0" fontAlgn="base" hangingPunct="0">
              <a:spcBef>
                <a:spcPct val="20000"/>
              </a:spcBef>
              <a:spcAft>
                <a:spcPct val="0"/>
              </a:spcAft>
            </a:pPr>
            <a:r>
              <a:rPr lang="it-IT" altLang="it-IT" sz="2200" b="1" dirty="0">
                <a:solidFill>
                  <a:prstClr val="black"/>
                </a:solidFill>
                <a:latin typeface="Calibri" pitchFamily="34" charset="0"/>
                <a:ea typeface="MS PGothic" pitchFamily="34" charset="-128"/>
              </a:rPr>
              <a:t>Vengono definiti gli accordi tra Enti Locali ed Azienda USL</a:t>
            </a:r>
            <a:r>
              <a:rPr lang="it-IT" altLang="it-IT" sz="2200" dirty="0">
                <a:solidFill>
                  <a:prstClr val="black"/>
                </a:solidFill>
                <a:latin typeface="Calibri" pitchFamily="34" charset="0"/>
                <a:ea typeface="MS PGothic" pitchFamily="34" charset="-128"/>
              </a:rPr>
              <a:t>:</a:t>
            </a:r>
          </a:p>
          <a:p>
            <a:pPr marL="342900" indent="-342900" defTabSz="457200" eaLnBrk="0" fontAlgn="base" hangingPunct="0">
              <a:spcBef>
                <a:spcPct val="20000"/>
              </a:spcBef>
              <a:spcAft>
                <a:spcPct val="0"/>
              </a:spcAft>
              <a:buFont typeface="Arial" panose="020B0604020202020204" pitchFamily="34" charset="0"/>
              <a:buChar char="•"/>
            </a:pPr>
            <a:r>
              <a:rPr lang="it-IT" altLang="it-IT" sz="2200" dirty="0">
                <a:solidFill>
                  <a:prstClr val="black"/>
                </a:solidFill>
                <a:latin typeface="Calibri" pitchFamily="34" charset="0"/>
                <a:ea typeface="MS PGothic" pitchFamily="34" charset="-128"/>
              </a:rPr>
              <a:t>per realizzare interventi  di tipo socio-sanitari integrati  rivolti ai minorenni allontanati dalla loro famiglia o a rischio di allontanamento ( con una chiara ripartizione di fondi );</a:t>
            </a:r>
          </a:p>
          <a:p>
            <a:pPr marL="342900" indent="-342900" defTabSz="457200" eaLnBrk="0" fontAlgn="base" hangingPunct="0">
              <a:spcBef>
                <a:spcPct val="20000"/>
              </a:spcBef>
              <a:spcAft>
                <a:spcPct val="0"/>
              </a:spcAft>
              <a:buFont typeface="Arial" panose="020B0604020202020204" pitchFamily="34" charset="0"/>
              <a:buChar char="•"/>
            </a:pPr>
            <a:r>
              <a:rPr lang="it-IT" altLang="it-IT" sz="2200" dirty="0">
                <a:solidFill>
                  <a:prstClr val="black"/>
                </a:solidFill>
                <a:latin typeface="Calibri" pitchFamily="34" charset="0"/>
                <a:ea typeface="MS PGothic" pitchFamily="34" charset="-128"/>
              </a:rPr>
              <a:t>per stabilire la composizione e il funzionamento delle équipe territoriali</a:t>
            </a:r>
            <a:r>
              <a:rPr lang="it-IT" altLang="it-IT" sz="2200" b="1" dirty="0">
                <a:solidFill>
                  <a:prstClr val="black"/>
                </a:solidFill>
                <a:latin typeface="Calibri" pitchFamily="34" charset="0"/>
                <a:ea typeface="MS PGothic" pitchFamily="34" charset="-128"/>
              </a:rPr>
              <a:t>, ETI e delle  UVM</a:t>
            </a:r>
            <a:r>
              <a:rPr lang="it-IT" altLang="it-IT" sz="2200" dirty="0">
                <a:solidFill>
                  <a:prstClr val="black"/>
                </a:solidFill>
                <a:latin typeface="Calibri" pitchFamily="34" charset="0"/>
                <a:ea typeface="MS PGothic" pitchFamily="34" charset="-128"/>
              </a:rPr>
              <a:t> (unità di valutazione multi professionale).</a:t>
            </a:r>
          </a:p>
          <a:p>
            <a:pPr marL="342900" indent="-342900" defTabSz="457200" eaLnBrk="0" fontAlgn="base" hangingPunct="0">
              <a:spcBef>
                <a:spcPct val="20000"/>
              </a:spcBef>
              <a:spcAft>
                <a:spcPct val="0"/>
              </a:spcAft>
              <a:buFont typeface="Arial" panose="020B0604020202020204" pitchFamily="34" charset="0"/>
              <a:buChar char="•"/>
            </a:pPr>
            <a:r>
              <a:rPr lang="it-IT" altLang="it-IT" sz="2200" dirty="0">
                <a:solidFill>
                  <a:prstClr val="black"/>
                </a:solidFill>
                <a:latin typeface="Calibri" pitchFamily="34" charset="0"/>
                <a:ea typeface="MS PGothic" pitchFamily="34" charset="-128"/>
              </a:rPr>
              <a:t>per chiarire  i contenuti del Progetto Quadro e del Progetto Educativo Individualizzato.</a:t>
            </a:r>
          </a:p>
          <a:p>
            <a:pPr marL="342900" indent="-342900" defTabSz="457200" eaLnBrk="0" fontAlgn="base" hangingPunct="0">
              <a:spcBef>
                <a:spcPct val="20000"/>
              </a:spcBef>
              <a:spcAft>
                <a:spcPct val="0"/>
              </a:spcAft>
              <a:buFont typeface="Arial" panose="020B0604020202020204" pitchFamily="34" charset="0"/>
              <a:buChar char="•"/>
            </a:pPr>
            <a:r>
              <a:rPr lang="it-IT" altLang="it-IT" sz="2200" dirty="0">
                <a:solidFill>
                  <a:prstClr val="black"/>
                </a:solidFill>
                <a:latin typeface="Calibri" pitchFamily="34" charset="0"/>
                <a:ea typeface="MS PGothic" pitchFamily="34" charset="-128"/>
              </a:rPr>
              <a:t>per definire procedure e strumenti per la segnalazione dei casi e la valutazione e la presa in carico</a:t>
            </a:r>
          </a:p>
        </p:txBody>
      </p:sp>
    </p:spTree>
    <p:extLst>
      <p:ext uri="{BB962C8B-B14F-4D97-AF65-F5344CB8AC3E}">
        <p14:creationId xmlns:p14="http://schemas.microsoft.com/office/powerpoint/2010/main" val="3893329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5640" y="274638"/>
            <a:ext cx="7602048" cy="706090"/>
          </a:xfrm>
        </p:spPr>
        <p:txBody>
          <a:bodyPr/>
          <a:lstStyle/>
          <a:p>
            <a:r>
              <a:rPr lang="it-IT" sz="3200" dirty="0">
                <a:latin typeface="Calibri" panose="020F0502020204030204" pitchFamily="34" charset="0"/>
              </a:rPr>
              <a:t>                   Comune di Bologna</a:t>
            </a:r>
          </a:p>
        </p:txBody>
      </p:sp>
      <p:sp>
        <p:nvSpPr>
          <p:cNvPr id="3" name="Segnaposto contenuto 2"/>
          <p:cNvSpPr>
            <a:spLocks noGrp="1"/>
          </p:cNvSpPr>
          <p:nvPr>
            <p:ph idx="1"/>
          </p:nvPr>
        </p:nvSpPr>
        <p:spPr>
          <a:xfrm>
            <a:off x="2711624" y="980728"/>
            <a:ext cx="7746064" cy="5616624"/>
          </a:xfrm>
        </p:spPr>
        <p:txBody>
          <a:bodyPr>
            <a:noAutofit/>
          </a:bodyPr>
          <a:lstStyle/>
          <a:p>
            <a:r>
              <a:rPr lang="it-IT" sz="2400" dirty="0">
                <a:latin typeface="Calibri" panose="020F0502020204030204" pitchFamily="34" charset="0"/>
              </a:rPr>
              <a:t>Gli Sportelli sociali rappresentano la porta unitaria territoriale di accesso alle informazione ed alla eventuale presa in carico da parte dei servizi sociali. Hanno sede presso i nove Quartieri cittadini e sono uno dei tasselli di un più vasto disegno di riorganizzazione dell'intera rete dei servizi socio sanitari territoriali. </a:t>
            </a:r>
          </a:p>
          <a:p>
            <a:r>
              <a:rPr lang="it-IT" sz="2400" dirty="0">
                <a:latin typeface="Calibri" panose="020F0502020204030204" pitchFamily="34" charset="0"/>
              </a:rPr>
              <a:t>Presso gli sportelli si possono richiedere informazioni sulle necessità relative ad anziani, adulti, disabili, immigrati, famiglie con minori e sui servizi ed interventi di assistenza al domicilio, residenziali e semiresidenziali, di sostegno economico,  per le emergenze di carattere sociosanitario. I servizi e le risorse sono gestiti dal Comune, dall' Asp, dall'Asl, dal terzo settore, da altri enti pubblici e privati. </a:t>
            </a:r>
          </a:p>
          <a:p>
            <a:r>
              <a:rPr lang="it-IT" sz="2400" dirty="0">
                <a:latin typeface="Calibri" panose="020F0502020204030204" pitchFamily="34" charset="0"/>
              </a:rPr>
              <a:t>(orari apertura sportello: martedì e giovedì  dalle 8.15 alle 17.30 )</a:t>
            </a:r>
          </a:p>
        </p:txBody>
      </p:sp>
    </p:spTree>
    <p:extLst>
      <p:ext uri="{BB962C8B-B14F-4D97-AF65-F5344CB8AC3E}">
        <p14:creationId xmlns:p14="http://schemas.microsoft.com/office/powerpoint/2010/main" val="3167876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5640" y="274638"/>
            <a:ext cx="7602048" cy="706090"/>
          </a:xfrm>
        </p:spPr>
        <p:txBody>
          <a:bodyPr/>
          <a:lstStyle/>
          <a:p>
            <a:r>
              <a:rPr lang="it-IT" sz="3200" dirty="0">
                <a:latin typeface="Calibri" panose="020F0502020204030204" pitchFamily="34" charset="0"/>
              </a:rPr>
              <a:t>                   Comune di Bologna</a:t>
            </a:r>
          </a:p>
        </p:txBody>
      </p:sp>
      <p:sp>
        <p:nvSpPr>
          <p:cNvPr id="3" name="Segnaposto contenuto 2"/>
          <p:cNvSpPr>
            <a:spLocks noGrp="1"/>
          </p:cNvSpPr>
          <p:nvPr>
            <p:ph idx="1"/>
          </p:nvPr>
        </p:nvSpPr>
        <p:spPr>
          <a:xfrm>
            <a:off x="2711624" y="980728"/>
            <a:ext cx="7746064" cy="5616624"/>
          </a:xfrm>
        </p:spPr>
        <p:txBody>
          <a:bodyPr>
            <a:noAutofit/>
          </a:bodyPr>
          <a:lstStyle/>
          <a:p>
            <a:r>
              <a:rPr lang="it-IT" sz="2400" dirty="0">
                <a:latin typeface="Calibri" panose="020F0502020204030204" pitchFamily="34" charset="0"/>
              </a:rPr>
              <a:t>Gli Sportelli sociali rappresentano la porta unitaria territoriale di accesso alle informazione ed alla eventuale presa in carico da parte dei servizi sociali. Hanno sede presso i nove Quartieri cittadini e sono uno dei tasselli di un più vasto disegno di riorganizzazione dell'intera rete dei servizi socio sanitari territoriali. </a:t>
            </a:r>
          </a:p>
          <a:p>
            <a:r>
              <a:rPr lang="it-IT" sz="2400" dirty="0">
                <a:latin typeface="Calibri" panose="020F0502020204030204" pitchFamily="34" charset="0"/>
              </a:rPr>
              <a:t>Presso gli sportelli si possono richiedere informazioni sulle necessità relative ad anziani, adulti, disabili, immigrati, famiglie con minori e sui servizi ed interventi di assistenza al domicilio, residenziali e semiresidenziali, di sostegno economico,  per le emergenze di carattere sociosanitario. I servizi e le risorse sono gestiti dal Comune, dall' Asp, dall'Asl, dal terzo settore, da altri enti pubblici e privati. </a:t>
            </a:r>
          </a:p>
          <a:p>
            <a:r>
              <a:rPr lang="it-IT" sz="2400" dirty="0">
                <a:latin typeface="Calibri" panose="020F0502020204030204" pitchFamily="34" charset="0"/>
              </a:rPr>
              <a:t>(orari apertura sportello: martedì e giovedì  dalle 8.15 alle 17.30 )</a:t>
            </a:r>
          </a:p>
        </p:txBody>
      </p:sp>
    </p:spTree>
    <p:extLst>
      <p:ext uri="{BB962C8B-B14F-4D97-AF65-F5344CB8AC3E}">
        <p14:creationId xmlns:p14="http://schemas.microsoft.com/office/powerpoint/2010/main" val="2657898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1981200" y="277814"/>
            <a:ext cx="8229600"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9pPr>
          </a:lstStyle>
          <a:p>
            <a:pPr algn="ctr" defTabSz="449263" fontAlgn="base">
              <a:spcBef>
                <a:spcPct val="0"/>
              </a:spcBef>
              <a:spcAft>
                <a:spcPct val="0"/>
              </a:spcAft>
              <a:buSzPct val="100000"/>
              <a:defRPr/>
            </a:pPr>
            <a:r>
              <a:rPr lang="it-IT" altLang="it-IT" sz="3200" dirty="0">
                <a:solidFill>
                  <a:schemeClr val="tx1"/>
                </a:solidFill>
                <a:latin typeface="Calibri" pitchFamily="34" charset="0"/>
              </a:rPr>
              <a:t>Il Servizio Sociale Territoriale</a:t>
            </a:r>
            <a:r>
              <a:rPr lang="it-IT" altLang="it-IT" sz="4000" dirty="0">
                <a:solidFill>
                  <a:srgbClr val="CCECFF"/>
                </a:solidFill>
                <a:effectLst>
                  <a:outerShdw blurRad="38100" dist="38100" dir="2700000" algn="tl">
                    <a:srgbClr val="000000"/>
                  </a:outerShdw>
                </a:effectLst>
                <a:latin typeface="Calibri" pitchFamily="34" charset="0"/>
              </a:rPr>
              <a:t>:</a:t>
            </a:r>
          </a:p>
        </p:txBody>
      </p:sp>
      <p:sp>
        <p:nvSpPr>
          <p:cNvPr id="6147" name="Text Box 2"/>
          <p:cNvSpPr txBox="1">
            <a:spLocks noChangeArrowheads="1"/>
          </p:cNvSpPr>
          <p:nvPr/>
        </p:nvSpPr>
        <p:spPr bwMode="auto">
          <a:xfrm>
            <a:off x="2063750" y="1773239"/>
            <a:ext cx="7488238" cy="275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525463" indent="-525463" eaLnBrk="0" hangingPunc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1pPr>
            <a:lvl2pPr eaLnBrk="0" hangingPunc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2pPr>
            <a:lvl3pPr eaLnBrk="0" hangingPunc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3pPr>
            <a:lvl4pPr eaLnBrk="0" hangingPunc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4pPr>
            <a:lvl5pPr eaLnBrk="0" hangingPunc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525463" algn="l"/>
                <a:tab pos="973138" algn="l"/>
                <a:tab pos="1422400" algn="l"/>
                <a:tab pos="1871663" algn="l"/>
                <a:tab pos="2320925" algn="l"/>
                <a:tab pos="2770188" algn="l"/>
                <a:tab pos="3219450" algn="l"/>
                <a:tab pos="3668713" algn="l"/>
                <a:tab pos="4117975" algn="l"/>
                <a:tab pos="4567238" algn="l"/>
                <a:tab pos="5016500" algn="l"/>
                <a:tab pos="5465763" algn="l"/>
                <a:tab pos="5915025" algn="l"/>
                <a:tab pos="6364288" algn="l"/>
                <a:tab pos="6813550" algn="l"/>
                <a:tab pos="7262813" algn="l"/>
                <a:tab pos="7712075" algn="l"/>
                <a:tab pos="8161338" algn="l"/>
                <a:tab pos="8610600" algn="l"/>
                <a:tab pos="9059863" algn="l"/>
                <a:tab pos="9509125" algn="l"/>
              </a:tabLst>
              <a:defRPr>
                <a:solidFill>
                  <a:schemeClr val="bg1"/>
                </a:solidFill>
                <a:latin typeface="Arial" charset="0"/>
                <a:ea typeface="Microsoft YaHei" charset="-122"/>
              </a:defRPr>
            </a:lvl9pPr>
          </a:lstStyle>
          <a:p>
            <a:pPr defTabSz="449263" eaLnBrk="1" fontAlgn="base" hangingPunct="1">
              <a:spcBef>
                <a:spcPct val="0"/>
              </a:spcBef>
              <a:spcAft>
                <a:spcPts val="1800"/>
              </a:spcAft>
              <a:buClr>
                <a:srgbClr val="47FFD1"/>
              </a:buClr>
              <a:buSzPct val="100000"/>
              <a:buFont typeface="Times New Roman" pitchFamily="16" charset="0"/>
              <a:buAutoNum type="arabicPeriod"/>
            </a:pPr>
            <a:r>
              <a:rPr lang="it-IT" altLang="it-IT" sz="3200" b="1" dirty="0">
                <a:solidFill>
                  <a:schemeClr val="tx1"/>
                </a:solidFill>
                <a:latin typeface="Calibri" pitchFamily="34" charset="0"/>
              </a:rPr>
              <a:t>SPORTELLO SOCIALE </a:t>
            </a:r>
          </a:p>
          <a:p>
            <a:pPr defTabSz="449263" eaLnBrk="1" fontAlgn="base" hangingPunct="1">
              <a:spcBef>
                <a:spcPct val="0"/>
              </a:spcBef>
              <a:spcAft>
                <a:spcPts val="1800"/>
              </a:spcAft>
              <a:buClr>
                <a:srgbClr val="47FFD1"/>
              </a:buClr>
              <a:buSzPct val="100000"/>
              <a:buFont typeface="Times New Roman" pitchFamily="16" charset="0"/>
              <a:buAutoNum type="arabicPeriod"/>
            </a:pPr>
            <a:r>
              <a:rPr lang="it-IT" altLang="it-IT" sz="3200" b="1" dirty="0">
                <a:solidFill>
                  <a:schemeClr val="tx1"/>
                </a:solidFill>
                <a:latin typeface="Calibri" pitchFamily="34" charset="0"/>
              </a:rPr>
              <a:t> AREA MINORI</a:t>
            </a:r>
          </a:p>
          <a:p>
            <a:pPr defTabSz="449263" eaLnBrk="1" fontAlgn="base" hangingPunct="1">
              <a:spcBef>
                <a:spcPct val="0"/>
              </a:spcBef>
              <a:spcAft>
                <a:spcPts val="1800"/>
              </a:spcAft>
              <a:buClr>
                <a:srgbClr val="47FFD1"/>
              </a:buClr>
              <a:buSzPct val="100000"/>
              <a:buFont typeface="Times New Roman" pitchFamily="16" charset="0"/>
              <a:buAutoNum type="arabicPeriod"/>
            </a:pPr>
            <a:r>
              <a:rPr lang="it-IT" altLang="it-IT" sz="3200" b="1" dirty="0">
                <a:solidFill>
                  <a:schemeClr val="tx1"/>
                </a:solidFill>
                <a:latin typeface="Calibri" pitchFamily="34" charset="0"/>
              </a:rPr>
              <a:t> AREA ADULTI</a:t>
            </a:r>
          </a:p>
          <a:p>
            <a:pPr defTabSz="449263" eaLnBrk="1" fontAlgn="base" hangingPunct="1">
              <a:spcBef>
                <a:spcPct val="0"/>
              </a:spcBef>
              <a:spcAft>
                <a:spcPts val="1800"/>
              </a:spcAft>
              <a:buClr>
                <a:srgbClr val="47FFD1"/>
              </a:buClr>
              <a:buSzPct val="100000"/>
              <a:buFont typeface="Times New Roman" pitchFamily="16" charset="0"/>
              <a:buAutoNum type="arabicPeriod"/>
            </a:pPr>
            <a:r>
              <a:rPr lang="it-IT" altLang="it-IT" sz="3200" b="1" dirty="0">
                <a:solidFill>
                  <a:schemeClr val="tx1"/>
                </a:solidFill>
                <a:latin typeface="Calibri" pitchFamily="34" charset="0"/>
              </a:rPr>
              <a:t> AREA ANZIANI</a:t>
            </a:r>
          </a:p>
        </p:txBody>
      </p:sp>
      <p:sp>
        <p:nvSpPr>
          <p:cNvPr id="6148" name="AutoShape 3"/>
          <p:cNvSpPr>
            <a:spLocks/>
          </p:cNvSpPr>
          <p:nvPr/>
        </p:nvSpPr>
        <p:spPr bwMode="auto">
          <a:xfrm>
            <a:off x="5735639" y="2636839"/>
            <a:ext cx="865187" cy="1728787"/>
          </a:xfrm>
          <a:prstGeom prst="rightBrace">
            <a:avLst>
              <a:gd name="adj1" fmla="val 0"/>
              <a:gd name="adj2" fmla="val 48074"/>
            </a:avLst>
          </a:prstGeom>
          <a:noFill/>
          <a:ln w="57240" cap="sq">
            <a:solidFill>
              <a:srgbClr val="47FFD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it-IT" altLang="it-IT">
              <a:solidFill>
                <a:srgbClr val="FFFFFF"/>
              </a:solidFill>
            </a:endParaRPr>
          </a:p>
        </p:txBody>
      </p:sp>
      <p:sp>
        <p:nvSpPr>
          <p:cNvPr id="6149" name="Text Box 4"/>
          <p:cNvSpPr txBox="1">
            <a:spLocks noChangeArrowheads="1"/>
          </p:cNvSpPr>
          <p:nvPr/>
        </p:nvSpPr>
        <p:spPr bwMode="auto">
          <a:xfrm>
            <a:off x="7032824" y="2930012"/>
            <a:ext cx="3095625" cy="1387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defTabSz="449263" eaLnBrk="1" fontAlgn="base" hangingPunct="1">
              <a:spcBef>
                <a:spcPct val="0"/>
              </a:spcBef>
              <a:spcAft>
                <a:spcPct val="0"/>
              </a:spcAft>
              <a:buSzPct val="100000"/>
            </a:pPr>
            <a:r>
              <a:rPr lang="it-IT" altLang="it-IT" sz="2800" b="1" dirty="0">
                <a:solidFill>
                  <a:schemeClr val="tx1"/>
                </a:solidFill>
                <a:latin typeface="Calibri" pitchFamily="34" charset="0"/>
              </a:rPr>
              <a:t>Servizio Sociale Professionale </a:t>
            </a:r>
          </a:p>
          <a:p>
            <a:pPr defTabSz="449263" eaLnBrk="1" fontAlgn="base" hangingPunct="1">
              <a:spcBef>
                <a:spcPct val="0"/>
              </a:spcBef>
              <a:spcAft>
                <a:spcPct val="0"/>
              </a:spcAft>
              <a:buSzPct val="100000"/>
            </a:pPr>
            <a:r>
              <a:rPr lang="it-IT" altLang="it-IT" sz="2800" b="1" dirty="0">
                <a:solidFill>
                  <a:schemeClr val="tx1"/>
                </a:solidFill>
                <a:latin typeface="Calibri" pitchFamily="34" charset="0"/>
              </a:rPr>
              <a:t>(Educatori)</a:t>
            </a:r>
          </a:p>
        </p:txBody>
      </p:sp>
      <p:cxnSp>
        <p:nvCxnSpPr>
          <p:cNvPr id="6150" name="AutoShape 5"/>
          <p:cNvCxnSpPr>
            <a:cxnSpLocks noChangeShapeType="1"/>
          </p:cNvCxnSpPr>
          <p:nvPr/>
        </p:nvCxnSpPr>
        <p:spPr bwMode="auto">
          <a:xfrm>
            <a:off x="6384033" y="2060575"/>
            <a:ext cx="360363" cy="1588"/>
          </a:xfrm>
          <a:prstGeom prst="straightConnector1">
            <a:avLst/>
          </a:prstGeom>
          <a:noFill/>
          <a:ln w="57240" cap="sq">
            <a:solidFill>
              <a:srgbClr val="47FFD1"/>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51" name="Text Box 6"/>
          <p:cNvSpPr txBox="1">
            <a:spLocks noChangeArrowheads="1"/>
          </p:cNvSpPr>
          <p:nvPr/>
        </p:nvSpPr>
        <p:spPr bwMode="auto">
          <a:xfrm>
            <a:off x="6888088" y="1556793"/>
            <a:ext cx="3635896" cy="94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defTabSz="449263" eaLnBrk="1" fontAlgn="base" hangingPunct="1">
              <a:spcBef>
                <a:spcPct val="0"/>
              </a:spcBef>
              <a:spcAft>
                <a:spcPct val="0"/>
              </a:spcAft>
              <a:buSzPct val="100000"/>
            </a:pPr>
            <a:r>
              <a:rPr lang="it-IT" altLang="it-IT" sz="2800" b="1" dirty="0">
                <a:solidFill>
                  <a:schemeClr val="tx1"/>
                </a:solidFill>
                <a:latin typeface="Calibri" pitchFamily="34" charset="0"/>
              </a:rPr>
              <a:t>personale amministrativo</a:t>
            </a:r>
          </a:p>
        </p:txBody>
      </p:sp>
      <p:sp>
        <p:nvSpPr>
          <p:cNvPr id="7175" name="AutoShape 7"/>
          <p:cNvSpPr>
            <a:spLocks noChangeArrowheads="1"/>
          </p:cNvSpPr>
          <p:nvPr/>
        </p:nvSpPr>
        <p:spPr bwMode="auto">
          <a:xfrm>
            <a:off x="5592763" y="4725144"/>
            <a:ext cx="1079500" cy="647700"/>
          </a:xfrm>
          <a:prstGeom prst="downArrow">
            <a:avLst>
              <a:gd name="adj1" fmla="val 50000"/>
              <a:gd name="adj2" fmla="val 50000"/>
            </a:avLst>
          </a:prstGeom>
          <a:solidFill>
            <a:srgbClr val="009999"/>
          </a:solidFill>
          <a:ln w="25560" cap="sq">
            <a:solidFill>
              <a:srgbClr val="47FFD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it-IT" altLang="it-IT">
              <a:solidFill>
                <a:srgbClr val="FFFFFF"/>
              </a:solidFill>
            </a:endParaRPr>
          </a:p>
        </p:txBody>
      </p:sp>
      <p:sp>
        <p:nvSpPr>
          <p:cNvPr id="6153" name="Text Box 8"/>
          <p:cNvSpPr txBox="1">
            <a:spLocks noChangeArrowheads="1"/>
          </p:cNvSpPr>
          <p:nvPr/>
        </p:nvSpPr>
        <p:spPr bwMode="auto">
          <a:xfrm>
            <a:off x="2351088" y="5517233"/>
            <a:ext cx="7416800"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algn="ctr" defTabSz="449263" eaLnBrk="1" fontAlgn="base" hangingPunct="1">
              <a:spcBef>
                <a:spcPct val="0"/>
              </a:spcBef>
              <a:spcAft>
                <a:spcPct val="0"/>
              </a:spcAft>
              <a:buSzPct val="100000"/>
            </a:pPr>
            <a:r>
              <a:rPr lang="it-IT" altLang="it-IT" sz="3200" b="1" dirty="0">
                <a:solidFill>
                  <a:schemeClr val="tx1"/>
                </a:solidFill>
                <a:latin typeface="Calibri" pitchFamily="34" charset="0"/>
              </a:rPr>
              <a:t>Un Responsabile</a:t>
            </a:r>
          </a:p>
        </p:txBody>
      </p:sp>
    </p:spTree>
    <p:extLst>
      <p:ext uri="{BB962C8B-B14F-4D97-AF65-F5344CB8AC3E}">
        <p14:creationId xmlns:p14="http://schemas.microsoft.com/office/powerpoint/2010/main" val="234265291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additive="repl">
                                        <p:cTn id="6" dur="1" fill="hold">
                                          <p:stCondLst>
                                            <p:cond delay="0"/>
                                          </p:stCondLst>
                                        </p:cTn>
                                        <p:tgtEl>
                                          <p:spTgt spid="7169"/>
                                        </p:tgtEl>
                                        <p:attrNameLst>
                                          <p:attrName>style.visibility</p:attrName>
                                        </p:attrNameLst>
                                      </p:cBhvr>
                                      <p:to>
                                        <p:strVal val="visible"/>
                                      </p:to>
                                    </p:set>
                                    <p:anim calcmode="lin" valueType="num">
                                      <p:cBhvr additive="repl">
                                        <p:cTn id="7" dur="500" fill="hold"/>
                                        <p:tgtEl>
                                          <p:spTgt spid="7169"/>
                                        </p:tgtEl>
                                        <p:attrNameLst>
                                          <p:attrName>ppt_x</p:attrName>
                                        </p:attrNameLst>
                                      </p:cBhvr>
                                      <p:tavLst>
                                        <p:tav>
                                          <p:val>
                                            <p:strVal val="#ppt_x"/>
                                          </p:val>
                                        </p:tav>
                                        <p:tav>
                                          <p:val>
                                            <p:strVal val="#ppt_x"/>
                                          </p:val>
                                        </p:tav>
                                      </p:tavLst>
                                    </p:anim>
                                    <p:anim calcmode="lin" valueType="num">
                                      <p:cBhvr additive="repl">
                                        <p:cTn id="8" dur="500" fill="hold"/>
                                        <p:tgtEl>
                                          <p:spTgt spid="7169"/>
                                        </p:tgtEl>
                                        <p:attrNameLst>
                                          <p:attrName>ppt_y</p:attrName>
                                        </p:attrNameLst>
                                      </p:cBhvr>
                                      <p:tavLst>
                                        <p:tav>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additive="repl">
                                        <p:cTn id="12" dur="1" fill="hold">
                                          <p:stCondLst>
                                            <p:cond delay="0"/>
                                          </p:stCondLst>
                                        </p:cTn>
                                        <p:tgtEl>
                                          <p:spTgt spid="7175"/>
                                        </p:tgtEl>
                                        <p:attrNameLst>
                                          <p:attrName>style.visibility</p:attrName>
                                        </p:attrNameLst>
                                      </p:cBhvr>
                                      <p:to>
                                        <p:strVal val="visible"/>
                                      </p:to>
                                    </p:set>
                                    <p:anim calcmode="lin" valueType="num">
                                      <p:cBhvr additive="repl">
                                        <p:cTn id="13" dur="500" fill="hold"/>
                                        <p:tgtEl>
                                          <p:spTgt spid="7175"/>
                                        </p:tgtEl>
                                        <p:attrNameLst>
                                          <p:attrName>ppt_x</p:attrName>
                                        </p:attrNameLst>
                                      </p:cBhvr>
                                      <p:tavLst>
                                        <p:tav>
                                          <p:val>
                                            <p:strVal val="#ppt_x"/>
                                          </p:val>
                                        </p:tav>
                                        <p:tav>
                                          <p:val>
                                            <p:strVal val="#ppt_x"/>
                                          </p:val>
                                        </p:tav>
                                      </p:tavLst>
                                    </p:anim>
                                    <p:anim calcmode="lin" valueType="num">
                                      <p:cBhvr additive="repl">
                                        <p:cTn id="14" dur="500" fill="hold"/>
                                        <p:tgtEl>
                                          <p:spTgt spid="7175"/>
                                        </p:tgtEl>
                                        <p:attrNameLst>
                                          <p:attrName>ppt_y</p:attrName>
                                        </p:attrNameLst>
                                      </p:cBhvr>
                                      <p:tavLst>
                                        <p:tav>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703512" y="116632"/>
            <a:ext cx="8748712" cy="11521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9pPr>
          </a:lstStyle>
          <a:p>
            <a:pPr algn="ctr" defTabSz="449263" fontAlgn="base">
              <a:spcBef>
                <a:spcPct val="0"/>
              </a:spcBef>
              <a:spcAft>
                <a:spcPct val="0"/>
              </a:spcAft>
              <a:buSzPct val="100000"/>
              <a:defRPr/>
            </a:pPr>
            <a:r>
              <a:rPr lang="it-IT" altLang="it-IT" sz="4000" dirty="0">
                <a:solidFill>
                  <a:srgbClr val="CCECFF"/>
                </a:solidFill>
                <a:effectLst>
                  <a:outerShdw blurRad="38100" dist="38100" dir="2700000" algn="tl">
                    <a:srgbClr val="000000"/>
                  </a:outerShdw>
                </a:effectLst>
                <a:latin typeface="Calibri" pitchFamily="34" charset="0"/>
              </a:rPr>
              <a:t> </a:t>
            </a:r>
            <a:r>
              <a:rPr lang="it-IT" altLang="it-IT" sz="3200" dirty="0">
                <a:solidFill>
                  <a:schemeClr val="tx1"/>
                </a:solidFill>
                <a:latin typeface="Calibri" pitchFamily="34" charset="0"/>
              </a:rPr>
              <a:t>ETI: qualificare il livello dell’integrazione e l’omogeneità cittadina</a:t>
            </a:r>
          </a:p>
        </p:txBody>
      </p:sp>
      <p:sp>
        <p:nvSpPr>
          <p:cNvPr id="16386" name="Text Box 2"/>
          <p:cNvSpPr txBox="1">
            <a:spLocks noChangeArrowheads="1"/>
          </p:cNvSpPr>
          <p:nvPr/>
        </p:nvSpPr>
        <p:spPr bwMode="auto">
          <a:xfrm>
            <a:off x="2495178" y="1524001"/>
            <a:ext cx="7561262" cy="4784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441325" indent="-363538">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1pPr>
            <a:lvl2pPr>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2pPr>
            <a:lvl3pPr>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3pPr>
            <a:lvl4pPr>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4pPr>
            <a:lvl5pPr>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441325"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 pos="9424988" algn="l"/>
              </a:tabLst>
              <a:defRPr>
                <a:solidFill>
                  <a:srgbClr val="FFFFFF"/>
                </a:solidFill>
                <a:latin typeface="Arial" charset="0"/>
                <a:ea typeface="Microsoft YaHei" charset="-122"/>
              </a:defRPr>
            </a:lvl9pPr>
          </a:lstStyle>
          <a:p>
            <a:pPr marL="77787" indent="0" defTabSz="449263" fontAlgn="base">
              <a:spcBef>
                <a:spcPts val="700"/>
              </a:spcBef>
              <a:spcAft>
                <a:spcPct val="0"/>
              </a:spcAft>
              <a:buClr>
                <a:srgbClr val="99FF99"/>
              </a:buClr>
              <a:buSzPct val="100000"/>
              <a:defRPr/>
            </a:pPr>
            <a:r>
              <a:rPr lang="it-IT" altLang="it-IT" sz="2400" dirty="0">
                <a:solidFill>
                  <a:schemeClr val="tx1"/>
                </a:solidFill>
                <a:latin typeface="Calibri" pitchFamily="34" charset="0"/>
              </a:rPr>
              <a:t>OBIETTIVI</a:t>
            </a:r>
          </a:p>
          <a:p>
            <a:pPr marL="447675" indent="-358775" defTabSz="449263" fontAlgn="base">
              <a:spcBef>
                <a:spcPts val="700"/>
              </a:spcBef>
              <a:spcAft>
                <a:spcPct val="0"/>
              </a:spcAft>
              <a:buSzPct val="100000"/>
              <a:defRPr/>
            </a:pPr>
            <a:r>
              <a:rPr lang="it-IT" altLang="it-IT" sz="2400" dirty="0">
                <a:solidFill>
                  <a:schemeClr val="tx1"/>
                </a:solidFill>
                <a:latin typeface="Calibri" pitchFamily="34" charset="0"/>
              </a:rPr>
              <a:t>+  appropriatezza</a:t>
            </a:r>
          </a:p>
          <a:p>
            <a:pPr marL="447675" indent="-358775" defTabSz="449263" fontAlgn="base">
              <a:spcBef>
                <a:spcPts val="700"/>
              </a:spcBef>
              <a:spcAft>
                <a:spcPct val="0"/>
              </a:spcAft>
              <a:buSzPct val="100000"/>
              <a:defRPr/>
            </a:pPr>
            <a:r>
              <a:rPr lang="it-IT" altLang="it-IT" sz="2400" dirty="0">
                <a:solidFill>
                  <a:schemeClr val="tx1"/>
                </a:solidFill>
                <a:latin typeface="Calibri" pitchFamily="34" charset="0"/>
              </a:rPr>
              <a:t>+  precocità /  tempestività</a:t>
            </a:r>
          </a:p>
          <a:p>
            <a:pPr marL="447675" indent="-358775" defTabSz="449263" fontAlgn="base">
              <a:spcBef>
                <a:spcPts val="700"/>
              </a:spcBef>
              <a:spcAft>
                <a:spcPct val="0"/>
              </a:spcAft>
              <a:buSzPct val="100000"/>
              <a:defRPr/>
            </a:pPr>
            <a:r>
              <a:rPr lang="it-IT" altLang="it-IT" sz="2400" dirty="0">
                <a:solidFill>
                  <a:schemeClr val="tx1"/>
                </a:solidFill>
                <a:latin typeface="Calibri" pitchFamily="34" charset="0"/>
              </a:rPr>
              <a:t>+ presa in carico di casi complessi ( DGR. 1102/2013)</a:t>
            </a:r>
          </a:p>
          <a:p>
            <a:pPr marL="77787" indent="0" defTabSz="449263" fontAlgn="base">
              <a:spcBef>
                <a:spcPts val="700"/>
              </a:spcBef>
              <a:spcAft>
                <a:spcPct val="0"/>
              </a:spcAft>
              <a:buClr>
                <a:srgbClr val="99FF99"/>
              </a:buClr>
              <a:buSzPct val="100000"/>
              <a:defRPr/>
            </a:pPr>
            <a:r>
              <a:rPr lang="it-IT" altLang="it-IT" sz="2400" dirty="0">
                <a:solidFill>
                  <a:schemeClr val="tx1"/>
                </a:solidFill>
                <a:latin typeface="Calibri" pitchFamily="34" charset="0"/>
              </a:rPr>
              <a:t> FUNZIONI</a:t>
            </a:r>
          </a:p>
          <a:p>
            <a:pPr marL="77787" indent="0" defTabSz="449263" fontAlgn="base">
              <a:spcBef>
                <a:spcPts val="700"/>
              </a:spcBef>
              <a:spcAft>
                <a:spcPct val="0"/>
              </a:spcAft>
              <a:buClr>
                <a:srgbClr val="99FF99"/>
              </a:buClr>
              <a:buSzPct val="100000"/>
              <a:defRPr/>
            </a:pPr>
            <a:r>
              <a:rPr lang="it-IT" altLang="it-IT" sz="2400" dirty="0">
                <a:solidFill>
                  <a:schemeClr val="tx1"/>
                </a:solidFill>
                <a:latin typeface="Calibri" pitchFamily="34" charset="0"/>
              </a:rPr>
              <a:t>valutazione integrata, condivisione del progetto, presa in carico</a:t>
            </a:r>
          </a:p>
          <a:p>
            <a:pPr marL="77787" indent="0" defTabSz="449263" fontAlgn="base">
              <a:spcBef>
                <a:spcPts val="700"/>
              </a:spcBef>
              <a:spcAft>
                <a:spcPct val="0"/>
              </a:spcAft>
              <a:buClr>
                <a:srgbClr val="99FF99"/>
              </a:buClr>
              <a:buSzPct val="100000"/>
              <a:defRPr/>
            </a:pPr>
            <a:r>
              <a:rPr lang="it-IT" altLang="it-IT" sz="2400" dirty="0">
                <a:solidFill>
                  <a:schemeClr val="tx1"/>
                </a:solidFill>
                <a:latin typeface="Calibri" pitchFamily="34" charset="0"/>
              </a:rPr>
              <a:t>coinvolgimento di altri servizi e professionisti </a:t>
            </a: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marL="447675" indent="-358775" defTabSz="449263" fontAlgn="base">
              <a:spcBef>
                <a:spcPts val="700"/>
              </a:spcBef>
              <a:spcAft>
                <a:spcPct val="0"/>
              </a:spcAft>
              <a:buSzPct val="100000"/>
              <a:defRPr/>
            </a:pPr>
            <a:r>
              <a:rPr lang="it-IT" altLang="it-IT" sz="2400" b="1" dirty="0">
                <a:solidFill>
                  <a:schemeClr val="tx1"/>
                </a:solidFill>
                <a:effectLst>
                  <a:outerShdw blurRad="38100" dist="38100" dir="2700000" algn="tl">
                    <a:srgbClr val="000000"/>
                  </a:outerShdw>
                </a:effectLst>
                <a:latin typeface="Calibri" pitchFamily="34" charset="0"/>
              </a:rPr>
              <a:t> </a:t>
            </a:r>
          </a:p>
          <a:p>
            <a:pPr marL="447675" indent="-358775"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p:txBody>
      </p:sp>
    </p:spTree>
    <p:extLst>
      <p:ext uri="{BB962C8B-B14F-4D97-AF65-F5344CB8AC3E}">
        <p14:creationId xmlns:p14="http://schemas.microsoft.com/office/powerpoint/2010/main" val="390658570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additive="repl">
                                        <p:cTn id="6" dur="1" fill="hold">
                                          <p:stCondLst>
                                            <p:cond delay="0"/>
                                          </p:stCondLst>
                                        </p:cTn>
                                        <p:tgtEl>
                                          <p:spTgt spid="16385"/>
                                        </p:tgtEl>
                                        <p:attrNameLst>
                                          <p:attrName>style.visibility</p:attrName>
                                        </p:attrNameLst>
                                      </p:cBhvr>
                                      <p:to>
                                        <p:strVal val="visible"/>
                                      </p:to>
                                    </p:set>
                                    <p:anim calcmode="lin" valueType="num">
                                      <p:cBhvr additive="repl">
                                        <p:cTn id="7" dur="500" fill="hold"/>
                                        <p:tgtEl>
                                          <p:spTgt spid="16385"/>
                                        </p:tgtEl>
                                        <p:attrNameLst>
                                          <p:attrName>ppt_x</p:attrName>
                                        </p:attrNameLst>
                                      </p:cBhvr>
                                      <p:tavLst>
                                        <p:tav>
                                          <p:val>
                                            <p:strVal val="#ppt_x"/>
                                          </p:val>
                                        </p:tav>
                                        <p:tav>
                                          <p:val>
                                            <p:strVal val="#ppt_x"/>
                                          </p:val>
                                        </p:tav>
                                      </p:tavLst>
                                    </p:anim>
                                    <p:anim calcmode="lin" valueType="num">
                                      <p:cBhvr additive="repl">
                                        <p:cTn id="8" dur="500" fill="hold"/>
                                        <p:tgtEl>
                                          <p:spTgt spid="16385"/>
                                        </p:tgtEl>
                                        <p:attrNameLst>
                                          <p:attrName>ppt_y</p:attrName>
                                        </p:attrNameLst>
                                      </p:cBhvr>
                                      <p:tavLst>
                                        <p:tav>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additive="repl">
                                        <p:cTn id="12" dur="1" fill="hold">
                                          <p:stCondLst>
                                            <p:cond delay="0"/>
                                          </p:stCondLst>
                                        </p:cTn>
                                        <p:tgtEl>
                                          <p:spTgt spid="16386">
                                            <p:txEl>
                                              <p:pRg st="0" end="0"/>
                                            </p:txEl>
                                          </p:spTgt>
                                        </p:tgtEl>
                                        <p:attrNameLst>
                                          <p:attrName>style.visibility</p:attrName>
                                        </p:attrNameLst>
                                      </p:cBhvr>
                                      <p:to>
                                        <p:strVal val="visible"/>
                                      </p:to>
                                    </p:set>
                                    <p:anim calcmode="lin" valueType="num">
                                      <p:cBhvr additive="repl">
                                        <p:cTn id="13" dur="500" fill="hold"/>
                                        <p:tgtEl>
                                          <p:spTgt spid="16386">
                                            <p:txEl>
                                              <p:pRg st="0" end="0"/>
                                            </p:txEl>
                                          </p:spTgt>
                                        </p:tgtEl>
                                        <p:attrNameLst>
                                          <p:attrName>ppt_x</p:attrName>
                                        </p:attrNameLst>
                                      </p:cBhvr>
                                      <p:tavLst>
                                        <p:tav>
                                          <p:val>
                                            <p:strVal val="#ppt_x"/>
                                          </p:val>
                                        </p:tav>
                                        <p:tav>
                                          <p:val>
                                            <p:strVal val="#ppt_x"/>
                                          </p:val>
                                        </p:tav>
                                      </p:tavLst>
                                    </p:anim>
                                    <p:anim calcmode="lin" valueType="num">
                                      <p:cBhvr additive="repl">
                                        <p:cTn id="14" dur="500" fill="hold"/>
                                        <p:tgtEl>
                                          <p:spTgt spid="16386">
                                            <p:txEl>
                                              <p:pRg st="0" end="0"/>
                                            </p:txEl>
                                          </p:spTgt>
                                        </p:tgtEl>
                                        <p:attrNameLst>
                                          <p:attrName>ppt_y</p:attrName>
                                        </p:attrNameLst>
                                      </p:cBhvr>
                                      <p:tavLst>
                                        <p:tav>
                                          <p:val>
                                            <p:strVal val="1+#ppt_h/2"/>
                                          </p:val>
                                        </p:tav>
                                        <p:tav>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additive="repl">
                                        <p:cTn id="18" dur="1" fill="hold">
                                          <p:stCondLst>
                                            <p:cond delay="0"/>
                                          </p:stCondLst>
                                        </p:cTn>
                                        <p:tgtEl>
                                          <p:spTgt spid="16386">
                                            <p:txEl>
                                              <p:pRg st="1" end="1"/>
                                            </p:txEl>
                                          </p:spTgt>
                                        </p:tgtEl>
                                        <p:attrNameLst>
                                          <p:attrName>style.visibility</p:attrName>
                                        </p:attrNameLst>
                                      </p:cBhvr>
                                      <p:to>
                                        <p:strVal val="visible"/>
                                      </p:to>
                                    </p:set>
                                    <p:anim calcmode="lin" valueType="num">
                                      <p:cBhvr additive="repl">
                                        <p:cTn id="19" dur="500" fill="hold"/>
                                        <p:tgtEl>
                                          <p:spTgt spid="16386">
                                            <p:txEl>
                                              <p:pRg st="1" end="1"/>
                                            </p:txEl>
                                          </p:spTgt>
                                        </p:tgtEl>
                                        <p:attrNameLst>
                                          <p:attrName>ppt_x</p:attrName>
                                        </p:attrNameLst>
                                      </p:cBhvr>
                                      <p:tavLst>
                                        <p:tav>
                                          <p:val>
                                            <p:strVal val="#ppt_x"/>
                                          </p:val>
                                        </p:tav>
                                        <p:tav>
                                          <p:val>
                                            <p:strVal val="#ppt_x"/>
                                          </p:val>
                                        </p:tav>
                                      </p:tavLst>
                                    </p:anim>
                                    <p:anim calcmode="lin" valueType="num">
                                      <p:cBhvr additive="repl">
                                        <p:cTn id="20" dur="500" fill="hold"/>
                                        <p:tgtEl>
                                          <p:spTgt spid="16386">
                                            <p:txEl>
                                              <p:pRg st="1" end="1"/>
                                            </p:txEl>
                                          </p:spTgt>
                                        </p:tgtEl>
                                        <p:attrNameLst>
                                          <p:attrName>ppt_y</p:attrName>
                                        </p:attrNameLst>
                                      </p:cBhvr>
                                      <p:tavLst>
                                        <p:tav>
                                          <p:val>
                                            <p:strVal val="1+#ppt_h/2"/>
                                          </p:val>
                                        </p:tav>
                                        <p:tav>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additive="repl">
                                        <p:cTn id="24" dur="1" fill="hold">
                                          <p:stCondLst>
                                            <p:cond delay="0"/>
                                          </p:stCondLst>
                                        </p:cTn>
                                        <p:tgtEl>
                                          <p:spTgt spid="16386">
                                            <p:txEl>
                                              <p:pRg st="2" end="2"/>
                                            </p:txEl>
                                          </p:spTgt>
                                        </p:tgtEl>
                                        <p:attrNameLst>
                                          <p:attrName>style.visibility</p:attrName>
                                        </p:attrNameLst>
                                      </p:cBhvr>
                                      <p:to>
                                        <p:strVal val="visible"/>
                                      </p:to>
                                    </p:set>
                                    <p:anim calcmode="lin" valueType="num">
                                      <p:cBhvr additive="repl">
                                        <p:cTn id="25" dur="500" fill="hold"/>
                                        <p:tgtEl>
                                          <p:spTgt spid="16386">
                                            <p:txEl>
                                              <p:pRg st="2" end="2"/>
                                            </p:txEl>
                                          </p:spTgt>
                                        </p:tgtEl>
                                        <p:attrNameLst>
                                          <p:attrName>ppt_x</p:attrName>
                                        </p:attrNameLst>
                                      </p:cBhvr>
                                      <p:tavLst>
                                        <p:tav>
                                          <p:val>
                                            <p:strVal val="#ppt_x"/>
                                          </p:val>
                                        </p:tav>
                                        <p:tav>
                                          <p:val>
                                            <p:strVal val="#ppt_x"/>
                                          </p:val>
                                        </p:tav>
                                      </p:tavLst>
                                    </p:anim>
                                    <p:anim calcmode="lin" valueType="num">
                                      <p:cBhvr additive="repl">
                                        <p:cTn id="26" dur="500" fill="hold"/>
                                        <p:tgtEl>
                                          <p:spTgt spid="16386">
                                            <p:txEl>
                                              <p:pRg st="2" end="2"/>
                                            </p:txEl>
                                          </p:spTgt>
                                        </p:tgtEl>
                                        <p:attrNameLst>
                                          <p:attrName>ppt_y</p:attrName>
                                        </p:attrNameLst>
                                      </p:cBhvr>
                                      <p:tavLst>
                                        <p:tav>
                                          <p:val>
                                            <p:strVal val="1+#ppt_h/2"/>
                                          </p:val>
                                        </p:tav>
                                        <p:tav>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additive="repl">
                                        <p:cTn id="30" dur="1" fill="hold">
                                          <p:stCondLst>
                                            <p:cond delay="0"/>
                                          </p:stCondLst>
                                        </p:cTn>
                                        <p:tgtEl>
                                          <p:spTgt spid="16386">
                                            <p:txEl>
                                              <p:pRg st="3" end="3"/>
                                            </p:txEl>
                                          </p:spTgt>
                                        </p:tgtEl>
                                        <p:attrNameLst>
                                          <p:attrName>style.visibility</p:attrName>
                                        </p:attrNameLst>
                                      </p:cBhvr>
                                      <p:to>
                                        <p:strVal val="visible"/>
                                      </p:to>
                                    </p:set>
                                    <p:anim calcmode="lin" valueType="num">
                                      <p:cBhvr additive="repl">
                                        <p:cTn id="31" dur="500" fill="hold"/>
                                        <p:tgtEl>
                                          <p:spTgt spid="16386">
                                            <p:txEl>
                                              <p:pRg st="3" end="3"/>
                                            </p:txEl>
                                          </p:spTgt>
                                        </p:tgtEl>
                                        <p:attrNameLst>
                                          <p:attrName>ppt_x</p:attrName>
                                        </p:attrNameLst>
                                      </p:cBhvr>
                                      <p:tavLst>
                                        <p:tav>
                                          <p:val>
                                            <p:strVal val="#ppt_x"/>
                                          </p:val>
                                        </p:tav>
                                        <p:tav>
                                          <p:val>
                                            <p:strVal val="#ppt_x"/>
                                          </p:val>
                                        </p:tav>
                                      </p:tavLst>
                                    </p:anim>
                                    <p:anim calcmode="lin" valueType="num">
                                      <p:cBhvr additive="repl">
                                        <p:cTn id="32" dur="500" fill="hold"/>
                                        <p:tgtEl>
                                          <p:spTgt spid="16386">
                                            <p:txEl>
                                              <p:pRg st="3" end="3"/>
                                            </p:txEl>
                                          </p:spTgt>
                                        </p:tgtEl>
                                        <p:attrNameLst>
                                          <p:attrName>ppt_y</p:attrName>
                                        </p:attrNameLst>
                                      </p:cBhvr>
                                      <p:tavLst>
                                        <p:tav>
                                          <p:val>
                                            <p:strVal val="1+#ppt_h/2"/>
                                          </p:val>
                                        </p:tav>
                                        <p:tav>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additive="repl">
                                        <p:cTn id="36" dur="1" fill="hold">
                                          <p:stCondLst>
                                            <p:cond delay="0"/>
                                          </p:stCondLst>
                                        </p:cTn>
                                        <p:tgtEl>
                                          <p:spTgt spid="16386">
                                            <p:txEl>
                                              <p:pRg st="4" end="4"/>
                                            </p:txEl>
                                          </p:spTgt>
                                        </p:tgtEl>
                                        <p:attrNameLst>
                                          <p:attrName>style.visibility</p:attrName>
                                        </p:attrNameLst>
                                      </p:cBhvr>
                                      <p:to>
                                        <p:strVal val="visible"/>
                                      </p:to>
                                    </p:set>
                                    <p:anim calcmode="lin" valueType="num">
                                      <p:cBhvr additive="repl">
                                        <p:cTn id="37" dur="500" fill="hold"/>
                                        <p:tgtEl>
                                          <p:spTgt spid="16386">
                                            <p:txEl>
                                              <p:pRg st="4" end="4"/>
                                            </p:txEl>
                                          </p:spTgt>
                                        </p:tgtEl>
                                        <p:attrNameLst>
                                          <p:attrName>ppt_x</p:attrName>
                                        </p:attrNameLst>
                                      </p:cBhvr>
                                      <p:tavLst>
                                        <p:tav>
                                          <p:val>
                                            <p:strVal val="#ppt_x"/>
                                          </p:val>
                                        </p:tav>
                                        <p:tav>
                                          <p:val>
                                            <p:strVal val="#ppt_x"/>
                                          </p:val>
                                        </p:tav>
                                      </p:tavLst>
                                    </p:anim>
                                    <p:anim calcmode="lin" valueType="num">
                                      <p:cBhvr additive="repl">
                                        <p:cTn id="38" dur="500" fill="hold"/>
                                        <p:tgtEl>
                                          <p:spTgt spid="16386">
                                            <p:txEl>
                                              <p:pRg st="4" end="4"/>
                                            </p:txEl>
                                          </p:spTgt>
                                        </p:tgtEl>
                                        <p:attrNameLst>
                                          <p:attrName>ppt_y</p:attrName>
                                        </p:attrNameLst>
                                      </p:cBhvr>
                                      <p:tavLst>
                                        <p:tav>
                                          <p:val>
                                            <p:strVal val="1+#ppt_h/2"/>
                                          </p:val>
                                        </p:tav>
                                        <p:tav>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additive="repl">
                                        <p:cTn id="42" dur="1" fill="hold">
                                          <p:stCondLst>
                                            <p:cond delay="0"/>
                                          </p:stCondLst>
                                        </p:cTn>
                                        <p:tgtEl>
                                          <p:spTgt spid="16386">
                                            <p:txEl>
                                              <p:pRg st="5" end="5"/>
                                            </p:txEl>
                                          </p:spTgt>
                                        </p:tgtEl>
                                        <p:attrNameLst>
                                          <p:attrName>style.visibility</p:attrName>
                                        </p:attrNameLst>
                                      </p:cBhvr>
                                      <p:to>
                                        <p:strVal val="visible"/>
                                      </p:to>
                                    </p:set>
                                    <p:anim calcmode="lin" valueType="num">
                                      <p:cBhvr additive="repl">
                                        <p:cTn id="43" dur="500" fill="hold"/>
                                        <p:tgtEl>
                                          <p:spTgt spid="16386">
                                            <p:txEl>
                                              <p:pRg st="5" end="5"/>
                                            </p:txEl>
                                          </p:spTgt>
                                        </p:tgtEl>
                                        <p:attrNameLst>
                                          <p:attrName>ppt_x</p:attrName>
                                        </p:attrNameLst>
                                      </p:cBhvr>
                                      <p:tavLst>
                                        <p:tav>
                                          <p:val>
                                            <p:strVal val="#ppt_x"/>
                                          </p:val>
                                        </p:tav>
                                        <p:tav>
                                          <p:val>
                                            <p:strVal val="#ppt_x"/>
                                          </p:val>
                                        </p:tav>
                                      </p:tavLst>
                                    </p:anim>
                                    <p:anim calcmode="lin" valueType="num">
                                      <p:cBhvr additive="repl">
                                        <p:cTn id="44" dur="500" fill="hold"/>
                                        <p:tgtEl>
                                          <p:spTgt spid="16386">
                                            <p:txEl>
                                              <p:pRg st="5" end="5"/>
                                            </p:txEl>
                                          </p:spTgt>
                                        </p:tgtEl>
                                        <p:attrNameLst>
                                          <p:attrName>ppt_y</p:attrName>
                                        </p:attrNameLst>
                                      </p:cBhvr>
                                      <p:tavLst>
                                        <p:tav>
                                          <p:val>
                                            <p:strVal val="1+#ppt_h/2"/>
                                          </p:val>
                                        </p:tav>
                                        <p:tav>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additive="repl">
                                        <p:cTn id="48" dur="1" fill="hold">
                                          <p:stCondLst>
                                            <p:cond delay="0"/>
                                          </p:stCondLst>
                                        </p:cTn>
                                        <p:tgtEl>
                                          <p:spTgt spid="16386">
                                            <p:txEl>
                                              <p:pRg st="13" end="13"/>
                                            </p:txEl>
                                          </p:spTgt>
                                        </p:tgtEl>
                                        <p:attrNameLst>
                                          <p:attrName>style.visibility</p:attrName>
                                        </p:attrNameLst>
                                      </p:cBhvr>
                                      <p:to>
                                        <p:strVal val="visible"/>
                                      </p:to>
                                    </p:set>
                                    <p:anim calcmode="lin" valueType="num">
                                      <p:cBhvr additive="repl">
                                        <p:cTn id="49" dur="500" fill="hold"/>
                                        <p:tgtEl>
                                          <p:spTgt spid="16386">
                                            <p:txEl>
                                              <p:pRg st="13" end="13"/>
                                            </p:txEl>
                                          </p:spTgt>
                                        </p:tgtEl>
                                        <p:attrNameLst>
                                          <p:attrName>ppt_x</p:attrName>
                                        </p:attrNameLst>
                                      </p:cBhvr>
                                      <p:tavLst>
                                        <p:tav>
                                          <p:val>
                                            <p:strVal val="#ppt_x"/>
                                          </p:val>
                                        </p:tav>
                                        <p:tav>
                                          <p:val>
                                            <p:strVal val="#ppt_x"/>
                                          </p:val>
                                        </p:tav>
                                      </p:tavLst>
                                    </p:anim>
                                    <p:anim calcmode="lin" valueType="num">
                                      <p:cBhvr additive="repl">
                                        <p:cTn id="50" dur="500" fill="hold"/>
                                        <p:tgtEl>
                                          <p:spTgt spid="16386">
                                            <p:txEl>
                                              <p:pRg st="13" end="13"/>
                                            </p:txEl>
                                          </p:spTgt>
                                        </p:tgtEl>
                                        <p:attrNameLst>
                                          <p:attrName>ppt_y</p:attrName>
                                        </p:attrNameLst>
                                      </p:cBhvr>
                                      <p:tavLst>
                                        <p:tav>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1774826" y="274638"/>
            <a:ext cx="8748713" cy="633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lgn="ctr" defTabSz="449263" fontAlgn="base">
              <a:spcBef>
                <a:spcPct val="0"/>
              </a:spcBef>
              <a:spcAft>
                <a:spcPct val="0"/>
              </a:spcAft>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it-IT" altLang="it-IT" sz="4000">
              <a:solidFill>
                <a:srgbClr val="CCECFF"/>
              </a:solidFill>
              <a:effectLst>
                <a:outerShdw blurRad="38100" dist="38100" dir="2700000" algn="tl">
                  <a:srgbClr val="000000"/>
                </a:outerShdw>
              </a:effectLst>
              <a:latin typeface="Calibri" pitchFamily="34" charset="0"/>
              <a:ea typeface="Microsoft YaHei" charset="-122"/>
            </a:endParaRPr>
          </a:p>
        </p:txBody>
      </p:sp>
      <p:sp>
        <p:nvSpPr>
          <p:cNvPr id="17410" name="Text Box 2"/>
          <p:cNvSpPr txBox="1">
            <a:spLocks noChangeArrowheads="1"/>
          </p:cNvSpPr>
          <p:nvPr/>
        </p:nvSpPr>
        <p:spPr bwMode="auto">
          <a:xfrm>
            <a:off x="1524000" y="0"/>
            <a:ext cx="9144000" cy="14127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9pPr>
          </a:lstStyle>
          <a:p>
            <a:pPr algn="ctr" defTabSz="449263" fontAlgn="base">
              <a:spcBef>
                <a:spcPct val="0"/>
              </a:spcBef>
              <a:spcAft>
                <a:spcPct val="0"/>
              </a:spcAft>
              <a:buSzPct val="100000"/>
              <a:defRPr/>
            </a:pPr>
            <a:r>
              <a:rPr lang="it-IT" altLang="it-IT" sz="4000" dirty="0">
                <a:solidFill>
                  <a:srgbClr val="CCECFF"/>
                </a:solidFill>
                <a:effectLst>
                  <a:outerShdw blurRad="38100" dist="38100" dir="2700000" algn="tl">
                    <a:srgbClr val="000000"/>
                  </a:outerShdw>
                </a:effectLst>
                <a:latin typeface="Calibri" pitchFamily="34" charset="0"/>
              </a:rPr>
              <a:t> </a:t>
            </a:r>
            <a:r>
              <a:rPr lang="it-IT" altLang="it-IT" sz="3200" dirty="0">
                <a:solidFill>
                  <a:schemeClr val="tx1"/>
                </a:solidFill>
                <a:latin typeface="Calibri" pitchFamily="34" charset="0"/>
              </a:rPr>
              <a:t>UVM: qualificare il livello dell’integrazione e l’omogeneità degli interventi</a:t>
            </a:r>
          </a:p>
        </p:txBody>
      </p:sp>
      <p:sp>
        <p:nvSpPr>
          <p:cNvPr id="17411" name="Text Box 3"/>
          <p:cNvSpPr txBox="1">
            <a:spLocks noChangeArrowheads="1"/>
          </p:cNvSpPr>
          <p:nvPr/>
        </p:nvSpPr>
        <p:spPr bwMode="auto">
          <a:xfrm>
            <a:off x="1919289" y="1412876"/>
            <a:ext cx="8353425" cy="501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icrosoft YaHei" charset="-122"/>
              </a:defRPr>
            </a:lvl9pPr>
          </a:lstStyle>
          <a:p>
            <a:pPr defTabSz="449263" fontAlgn="base">
              <a:spcBef>
                <a:spcPts val="700"/>
              </a:spcBef>
              <a:spcAft>
                <a:spcPct val="0"/>
              </a:spcAft>
              <a:buClr>
                <a:srgbClr val="99FF99"/>
              </a:buClr>
              <a:buSzPct val="100000"/>
              <a:defRPr/>
            </a:pPr>
            <a:r>
              <a:rPr lang="it-IT" altLang="it-IT" sz="2400" dirty="0">
                <a:solidFill>
                  <a:schemeClr val="tx1"/>
                </a:solidFill>
                <a:effectLst>
                  <a:outerShdw blurRad="38100" dist="38100" dir="2700000" algn="tl">
                    <a:srgbClr val="000000"/>
                  </a:outerShdw>
                </a:effectLst>
                <a:latin typeface="Calibri" pitchFamily="34" charset="0"/>
              </a:rPr>
              <a:t>OBIETTIVI</a:t>
            </a:r>
          </a:p>
          <a:p>
            <a:pPr defTabSz="449263" fontAlgn="base">
              <a:spcBef>
                <a:spcPts val="700"/>
              </a:spcBef>
              <a:spcAft>
                <a:spcPct val="0"/>
              </a:spcAft>
              <a:buClr>
                <a:srgbClr val="99FF99"/>
              </a:buClr>
              <a:buSzPct val="100000"/>
              <a:buFont typeface="Arial" charset="0"/>
              <a:buChar char="•"/>
              <a:defRPr/>
            </a:pPr>
            <a:r>
              <a:rPr lang="it-IT" altLang="it-IT" sz="2400" dirty="0">
                <a:solidFill>
                  <a:schemeClr val="tx1"/>
                </a:solidFill>
                <a:latin typeface="Calibri" pitchFamily="34" charset="0"/>
              </a:rPr>
              <a:t>Monitorare il funzionamento delle ETI</a:t>
            </a:r>
          </a:p>
          <a:p>
            <a:pPr defTabSz="449263" fontAlgn="base">
              <a:spcBef>
                <a:spcPts val="700"/>
              </a:spcBef>
              <a:spcAft>
                <a:spcPct val="0"/>
              </a:spcAft>
              <a:buClr>
                <a:srgbClr val="99FF99"/>
              </a:buClr>
              <a:buSzPct val="100000"/>
              <a:buFont typeface="Arial" charset="0"/>
              <a:buChar char="•"/>
              <a:defRPr/>
            </a:pPr>
            <a:r>
              <a:rPr lang="it-IT" altLang="it-IT" sz="2400" dirty="0">
                <a:solidFill>
                  <a:schemeClr val="tx1"/>
                </a:solidFill>
                <a:latin typeface="Calibri" pitchFamily="34" charset="0"/>
              </a:rPr>
              <a:t>Confrontare i casi di particolare complessità tecnica o economica</a:t>
            </a:r>
          </a:p>
          <a:p>
            <a:pPr defTabSz="449263" fontAlgn="base">
              <a:spcBef>
                <a:spcPts val="1200"/>
              </a:spcBef>
              <a:spcAft>
                <a:spcPct val="0"/>
              </a:spcAft>
              <a:buClr>
                <a:srgbClr val="99FF99"/>
              </a:buClr>
              <a:buSzPct val="100000"/>
              <a:buFont typeface="Arial" charset="0"/>
              <a:buChar char="•"/>
              <a:defRPr/>
            </a:pPr>
            <a:r>
              <a:rPr lang="it-IT" altLang="it-IT" sz="2400" dirty="0">
                <a:solidFill>
                  <a:schemeClr val="tx1"/>
                </a:solidFill>
                <a:latin typeface="Calibri" pitchFamily="34" charset="0"/>
              </a:rPr>
              <a:t>Valutare iniziative strategiche a sostegno del  lavoro integrato</a:t>
            </a:r>
          </a:p>
          <a:p>
            <a:pPr defTabSz="449263" fontAlgn="base">
              <a:spcBef>
                <a:spcPts val="700"/>
              </a:spcBef>
              <a:spcAft>
                <a:spcPct val="0"/>
              </a:spcAft>
              <a:buClr>
                <a:srgbClr val="99FF99"/>
              </a:buClr>
              <a:buSzPct val="100000"/>
              <a:defRPr/>
            </a:pPr>
            <a:r>
              <a:rPr lang="it-IT" altLang="it-IT" sz="2400" dirty="0">
                <a:solidFill>
                  <a:schemeClr val="tx1"/>
                </a:solidFill>
                <a:effectLst>
                  <a:outerShdw blurRad="38100" dist="38100" dir="2700000" algn="tl">
                    <a:srgbClr val="000000"/>
                  </a:outerShdw>
                </a:effectLst>
                <a:latin typeface="Calibri" pitchFamily="34" charset="0"/>
              </a:rPr>
              <a:t> FUNZIONI</a:t>
            </a:r>
          </a:p>
          <a:p>
            <a:pPr defTabSz="449263" fontAlgn="base">
              <a:spcBef>
                <a:spcPts val="700"/>
              </a:spcBef>
              <a:spcAft>
                <a:spcPct val="0"/>
              </a:spcAft>
              <a:buClr>
                <a:srgbClr val="99FF99"/>
              </a:buClr>
              <a:buSzPct val="100000"/>
              <a:buFont typeface="Arial" charset="0"/>
              <a:buChar char="•"/>
              <a:defRPr/>
            </a:pPr>
            <a:r>
              <a:rPr lang="it-IT" altLang="it-IT" sz="2400" dirty="0">
                <a:solidFill>
                  <a:schemeClr val="tx1"/>
                </a:solidFill>
                <a:latin typeface="Calibri" pitchFamily="34" charset="0"/>
              </a:rPr>
              <a:t>Valutazione integrata, condivisione del progetto, presa in carico</a:t>
            </a:r>
          </a:p>
          <a:p>
            <a:pPr defTabSz="449263" fontAlgn="base">
              <a:spcBef>
                <a:spcPts val="700"/>
              </a:spcBef>
              <a:spcAft>
                <a:spcPct val="0"/>
              </a:spcAft>
              <a:buClr>
                <a:srgbClr val="99FF99"/>
              </a:buClr>
              <a:buSzPct val="100000"/>
              <a:buFont typeface="Arial" charset="0"/>
              <a:buChar char="•"/>
              <a:defRPr/>
            </a:pPr>
            <a:r>
              <a:rPr lang="it-IT" altLang="it-IT" sz="2400" dirty="0">
                <a:solidFill>
                  <a:schemeClr val="tx1"/>
                </a:solidFill>
                <a:latin typeface="Calibri" pitchFamily="34" charset="0"/>
              </a:rPr>
              <a:t>Coinvolgimento di altri servizi e professionisti </a:t>
            </a:r>
          </a:p>
          <a:p>
            <a:pPr defTabSz="449263" fontAlgn="base">
              <a:spcBef>
                <a:spcPts val="700"/>
              </a:spcBef>
              <a:spcAft>
                <a:spcPct val="0"/>
              </a:spcAft>
              <a:buSzPct val="100000"/>
              <a:defRPr/>
            </a:pPr>
            <a:endParaRPr lang="it-IT" altLang="it-IT" sz="2400"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a:p>
            <a:pPr defTabSz="449263" fontAlgn="base">
              <a:spcBef>
                <a:spcPts val="700"/>
              </a:spcBef>
              <a:spcAft>
                <a:spcPct val="0"/>
              </a:spcAft>
              <a:buSzPct val="100000"/>
              <a:defRPr/>
            </a:pPr>
            <a:r>
              <a:rPr lang="it-IT" altLang="it-IT" sz="2400" b="1" dirty="0">
                <a:solidFill>
                  <a:schemeClr val="tx1"/>
                </a:solidFill>
                <a:effectLst>
                  <a:outerShdw blurRad="38100" dist="38100" dir="2700000" algn="tl">
                    <a:srgbClr val="000000"/>
                  </a:outerShdw>
                </a:effectLst>
                <a:latin typeface="Calibri" pitchFamily="34" charset="0"/>
              </a:rPr>
              <a:t> </a:t>
            </a:r>
          </a:p>
          <a:p>
            <a:pPr defTabSz="449263" fontAlgn="base">
              <a:spcBef>
                <a:spcPts val="700"/>
              </a:spcBef>
              <a:spcAft>
                <a:spcPct val="0"/>
              </a:spcAft>
              <a:buSzPct val="100000"/>
              <a:defRPr/>
            </a:pPr>
            <a:endParaRPr lang="it-IT" altLang="it-IT" sz="2400" b="1" dirty="0">
              <a:solidFill>
                <a:schemeClr val="tx1"/>
              </a:solidFill>
              <a:effectLst>
                <a:outerShdw blurRad="38100" dist="38100" dir="2700000" algn="tl">
                  <a:srgbClr val="000000"/>
                </a:outerShdw>
              </a:effectLst>
              <a:latin typeface="Calibri" pitchFamily="34" charset="0"/>
            </a:endParaRPr>
          </a:p>
        </p:txBody>
      </p:sp>
    </p:spTree>
    <p:extLst>
      <p:ext uri="{BB962C8B-B14F-4D97-AF65-F5344CB8AC3E}">
        <p14:creationId xmlns:p14="http://schemas.microsoft.com/office/powerpoint/2010/main" val="422879255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additive="repl">
                                        <p:cTn id="6" dur="1" fill="hold">
                                          <p:stCondLst>
                                            <p:cond delay="0"/>
                                          </p:stCondLst>
                                        </p:cTn>
                                        <p:tgtEl>
                                          <p:spTgt spid="17409"/>
                                        </p:tgtEl>
                                        <p:attrNameLst>
                                          <p:attrName>style.visibility</p:attrName>
                                        </p:attrNameLst>
                                      </p:cBhvr>
                                      <p:to>
                                        <p:strVal val="visible"/>
                                      </p:to>
                                    </p:set>
                                    <p:anim calcmode="lin" valueType="num">
                                      <p:cBhvr additive="repl">
                                        <p:cTn id="7" dur="500" fill="hold"/>
                                        <p:tgtEl>
                                          <p:spTgt spid="17409"/>
                                        </p:tgtEl>
                                        <p:attrNameLst>
                                          <p:attrName>ppt_x</p:attrName>
                                        </p:attrNameLst>
                                      </p:cBhvr>
                                      <p:tavLst>
                                        <p:tav>
                                          <p:val>
                                            <p:strVal val="#ppt_x"/>
                                          </p:val>
                                        </p:tav>
                                        <p:tav>
                                          <p:val>
                                            <p:strVal val="#ppt_x"/>
                                          </p:val>
                                        </p:tav>
                                      </p:tavLst>
                                    </p:anim>
                                    <p:anim calcmode="lin" valueType="num">
                                      <p:cBhvr additive="repl">
                                        <p:cTn id="8" dur="500" fill="hold"/>
                                        <p:tgtEl>
                                          <p:spTgt spid="17409"/>
                                        </p:tgtEl>
                                        <p:attrNameLst>
                                          <p:attrName>ppt_y</p:attrName>
                                        </p:attrNameLst>
                                      </p:cBhvr>
                                      <p:tavLst>
                                        <p:tav>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additive="repl">
                                        <p:cTn id="12" dur="1" fill="hold">
                                          <p:stCondLst>
                                            <p:cond delay="0"/>
                                          </p:stCondLst>
                                        </p:cTn>
                                        <p:tgtEl>
                                          <p:spTgt spid="17410"/>
                                        </p:tgtEl>
                                        <p:attrNameLst>
                                          <p:attrName>style.visibility</p:attrName>
                                        </p:attrNameLst>
                                      </p:cBhvr>
                                      <p:to>
                                        <p:strVal val="visible"/>
                                      </p:to>
                                    </p:set>
                                    <p:anim calcmode="lin" valueType="num">
                                      <p:cBhvr additive="repl">
                                        <p:cTn id="13" dur="500" fill="hold"/>
                                        <p:tgtEl>
                                          <p:spTgt spid="17410"/>
                                        </p:tgtEl>
                                        <p:attrNameLst>
                                          <p:attrName>ppt_x</p:attrName>
                                        </p:attrNameLst>
                                      </p:cBhvr>
                                      <p:tavLst>
                                        <p:tav>
                                          <p:val>
                                            <p:strVal val="#ppt_x"/>
                                          </p:val>
                                        </p:tav>
                                        <p:tav>
                                          <p:val>
                                            <p:strVal val="#ppt_x"/>
                                          </p:val>
                                        </p:tav>
                                      </p:tavLst>
                                    </p:anim>
                                    <p:anim calcmode="lin" valueType="num">
                                      <p:cBhvr additive="repl">
                                        <p:cTn id="14" dur="500" fill="hold"/>
                                        <p:tgtEl>
                                          <p:spTgt spid="17410"/>
                                        </p:tgtEl>
                                        <p:attrNameLst>
                                          <p:attrName>ppt_y</p:attrName>
                                        </p:attrNameLst>
                                      </p:cBhvr>
                                      <p:tavLst>
                                        <p:tav>
                                          <p:val>
                                            <p:strVal val="1+#ppt_h/2"/>
                                          </p:val>
                                        </p:tav>
                                        <p:tav>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additive="repl">
                                        <p:cTn id="18" dur="1" fill="hold">
                                          <p:stCondLst>
                                            <p:cond delay="0"/>
                                          </p:stCondLst>
                                        </p:cTn>
                                        <p:tgtEl>
                                          <p:spTgt spid="17411">
                                            <p:txEl>
                                              <p:pRg st="0" end="0"/>
                                            </p:txEl>
                                          </p:spTgt>
                                        </p:tgtEl>
                                        <p:attrNameLst>
                                          <p:attrName>style.visibility</p:attrName>
                                        </p:attrNameLst>
                                      </p:cBhvr>
                                      <p:to>
                                        <p:strVal val="visible"/>
                                      </p:to>
                                    </p:set>
                                    <p:anim calcmode="lin" valueType="num">
                                      <p:cBhvr additive="repl">
                                        <p:cTn id="19" dur="500" fill="hold"/>
                                        <p:tgtEl>
                                          <p:spTgt spid="17411">
                                            <p:txEl>
                                              <p:pRg st="0" end="0"/>
                                            </p:txEl>
                                          </p:spTgt>
                                        </p:tgtEl>
                                        <p:attrNameLst>
                                          <p:attrName>ppt_x</p:attrName>
                                        </p:attrNameLst>
                                      </p:cBhvr>
                                      <p:tavLst>
                                        <p:tav>
                                          <p:val>
                                            <p:strVal val="#ppt_x"/>
                                          </p:val>
                                        </p:tav>
                                        <p:tav>
                                          <p:val>
                                            <p:strVal val="#ppt_x"/>
                                          </p:val>
                                        </p:tav>
                                      </p:tavLst>
                                    </p:anim>
                                    <p:anim calcmode="lin" valueType="num">
                                      <p:cBhvr additive="repl">
                                        <p:cTn id="20" dur="500" fill="hold"/>
                                        <p:tgtEl>
                                          <p:spTgt spid="17411">
                                            <p:txEl>
                                              <p:pRg st="0" end="0"/>
                                            </p:txEl>
                                          </p:spTgt>
                                        </p:tgtEl>
                                        <p:attrNameLst>
                                          <p:attrName>ppt_y</p:attrName>
                                        </p:attrNameLst>
                                      </p:cBhvr>
                                      <p:tavLst>
                                        <p:tav>
                                          <p:val>
                                            <p:strVal val="1+#ppt_h/2"/>
                                          </p:val>
                                        </p:tav>
                                        <p:tav>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additive="repl">
                                        <p:cTn id="24" dur="1" fill="hold">
                                          <p:stCondLst>
                                            <p:cond delay="0"/>
                                          </p:stCondLst>
                                        </p:cTn>
                                        <p:tgtEl>
                                          <p:spTgt spid="17411">
                                            <p:txEl>
                                              <p:pRg st="1" end="1"/>
                                            </p:txEl>
                                          </p:spTgt>
                                        </p:tgtEl>
                                        <p:attrNameLst>
                                          <p:attrName>style.visibility</p:attrName>
                                        </p:attrNameLst>
                                      </p:cBhvr>
                                      <p:to>
                                        <p:strVal val="visible"/>
                                      </p:to>
                                    </p:set>
                                    <p:anim calcmode="lin" valueType="num">
                                      <p:cBhvr additive="repl">
                                        <p:cTn id="25" dur="500" fill="hold"/>
                                        <p:tgtEl>
                                          <p:spTgt spid="17411">
                                            <p:txEl>
                                              <p:pRg st="1" end="1"/>
                                            </p:txEl>
                                          </p:spTgt>
                                        </p:tgtEl>
                                        <p:attrNameLst>
                                          <p:attrName>ppt_x</p:attrName>
                                        </p:attrNameLst>
                                      </p:cBhvr>
                                      <p:tavLst>
                                        <p:tav>
                                          <p:val>
                                            <p:strVal val="#ppt_x"/>
                                          </p:val>
                                        </p:tav>
                                        <p:tav>
                                          <p:val>
                                            <p:strVal val="#ppt_x"/>
                                          </p:val>
                                        </p:tav>
                                      </p:tavLst>
                                    </p:anim>
                                    <p:anim calcmode="lin" valueType="num">
                                      <p:cBhvr additive="repl">
                                        <p:cTn id="26" dur="500" fill="hold"/>
                                        <p:tgtEl>
                                          <p:spTgt spid="17411">
                                            <p:txEl>
                                              <p:pRg st="1" end="1"/>
                                            </p:txEl>
                                          </p:spTgt>
                                        </p:tgtEl>
                                        <p:attrNameLst>
                                          <p:attrName>ppt_y</p:attrName>
                                        </p:attrNameLst>
                                      </p:cBhvr>
                                      <p:tavLst>
                                        <p:tav>
                                          <p:val>
                                            <p:strVal val="1+#ppt_h/2"/>
                                          </p:val>
                                        </p:tav>
                                        <p:tav>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additive="repl">
                                        <p:cTn id="30" dur="1" fill="hold">
                                          <p:stCondLst>
                                            <p:cond delay="0"/>
                                          </p:stCondLst>
                                        </p:cTn>
                                        <p:tgtEl>
                                          <p:spTgt spid="17411">
                                            <p:txEl>
                                              <p:pRg st="2" end="2"/>
                                            </p:txEl>
                                          </p:spTgt>
                                        </p:tgtEl>
                                        <p:attrNameLst>
                                          <p:attrName>style.visibility</p:attrName>
                                        </p:attrNameLst>
                                      </p:cBhvr>
                                      <p:to>
                                        <p:strVal val="visible"/>
                                      </p:to>
                                    </p:set>
                                    <p:anim calcmode="lin" valueType="num">
                                      <p:cBhvr additive="repl">
                                        <p:cTn id="31" dur="500" fill="hold"/>
                                        <p:tgtEl>
                                          <p:spTgt spid="17411">
                                            <p:txEl>
                                              <p:pRg st="2" end="2"/>
                                            </p:txEl>
                                          </p:spTgt>
                                        </p:tgtEl>
                                        <p:attrNameLst>
                                          <p:attrName>ppt_x</p:attrName>
                                        </p:attrNameLst>
                                      </p:cBhvr>
                                      <p:tavLst>
                                        <p:tav>
                                          <p:val>
                                            <p:strVal val="#ppt_x"/>
                                          </p:val>
                                        </p:tav>
                                        <p:tav>
                                          <p:val>
                                            <p:strVal val="#ppt_x"/>
                                          </p:val>
                                        </p:tav>
                                      </p:tavLst>
                                    </p:anim>
                                    <p:anim calcmode="lin" valueType="num">
                                      <p:cBhvr additive="repl">
                                        <p:cTn id="32" dur="500" fill="hold"/>
                                        <p:tgtEl>
                                          <p:spTgt spid="17411">
                                            <p:txEl>
                                              <p:pRg st="2" end="2"/>
                                            </p:txEl>
                                          </p:spTgt>
                                        </p:tgtEl>
                                        <p:attrNameLst>
                                          <p:attrName>ppt_y</p:attrName>
                                        </p:attrNameLst>
                                      </p:cBhvr>
                                      <p:tavLst>
                                        <p:tav>
                                          <p:val>
                                            <p:strVal val="1+#ppt_h/2"/>
                                          </p:val>
                                        </p:tav>
                                        <p:tav>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additive="repl">
                                        <p:cTn id="36" dur="1" fill="hold">
                                          <p:stCondLst>
                                            <p:cond delay="0"/>
                                          </p:stCondLst>
                                        </p:cTn>
                                        <p:tgtEl>
                                          <p:spTgt spid="17411">
                                            <p:txEl>
                                              <p:pRg st="3" end="3"/>
                                            </p:txEl>
                                          </p:spTgt>
                                        </p:tgtEl>
                                        <p:attrNameLst>
                                          <p:attrName>style.visibility</p:attrName>
                                        </p:attrNameLst>
                                      </p:cBhvr>
                                      <p:to>
                                        <p:strVal val="visible"/>
                                      </p:to>
                                    </p:set>
                                    <p:anim calcmode="lin" valueType="num">
                                      <p:cBhvr additive="repl">
                                        <p:cTn id="37" dur="500" fill="hold"/>
                                        <p:tgtEl>
                                          <p:spTgt spid="17411">
                                            <p:txEl>
                                              <p:pRg st="3" end="3"/>
                                            </p:txEl>
                                          </p:spTgt>
                                        </p:tgtEl>
                                        <p:attrNameLst>
                                          <p:attrName>ppt_x</p:attrName>
                                        </p:attrNameLst>
                                      </p:cBhvr>
                                      <p:tavLst>
                                        <p:tav>
                                          <p:val>
                                            <p:strVal val="#ppt_x"/>
                                          </p:val>
                                        </p:tav>
                                        <p:tav>
                                          <p:val>
                                            <p:strVal val="#ppt_x"/>
                                          </p:val>
                                        </p:tav>
                                      </p:tavLst>
                                    </p:anim>
                                    <p:anim calcmode="lin" valueType="num">
                                      <p:cBhvr additive="repl">
                                        <p:cTn id="38" dur="500" fill="hold"/>
                                        <p:tgtEl>
                                          <p:spTgt spid="17411">
                                            <p:txEl>
                                              <p:pRg st="3" end="3"/>
                                            </p:txEl>
                                          </p:spTgt>
                                        </p:tgtEl>
                                        <p:attrNameLst>
                                          <p:attrName>ppt_y</p:attrName>
                                        </p:attrNameLst>
                                      </p:cBhvr>
                                      <p:tavLst>
                                        <p:tav>
                                          <p:val>
                                            <p:strVal val="1+#ppt_h/2"/>
                                          </p:val>
                                        </p:tav>
                                        <p:tav>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additive="repl">
                                        <p:cTn id="42" dur="1" fill="hold">
                                          <p:stCondLst>
                                            <p:cond delay="0"/>
                                          </p:stCondLst>
                                        </p:cTn>
                                        <p:tgtEl>
                                          <p:spTgt spid="17411">
                                            <p:txEl>
                                              <p:pRg st="4" end="4"/>
                                            </p:txEl>
                                          </p:spTgt>
                                        </p:tgtEl>
                                        <p:attrNameLst>
                                          <p:attrName>style.visibility</p:attrName>
                                        </p:attrNameLst>
                                      </p:cBhvr>
                                      <p:to>
                                        <p:strVal val="visible"/>
                                      </p:to>
                                    </p:set>
                                    <p:anim calcmode="lin" valueType="num">
                                      <p:cBhvr additive="repl">
                                        <p:cTn id="43" dur="500" fill="hold"/>
                                        <p:tgtEl>
                                          <p:spTgt spid="17411">
                                            <p:txEl>
                                              <p:pRg st="4" end="4"/>
                                            </p:txEl>
                                          </p:spTgt>
                                        </p:tgtEl>
                                        <p:attrNameLst>
                                          <p:attrName>ppt_x</p:attrName>
                                        </p:attrNameLst>
                                      </p:cBhvr>
                                      <p:tavLst>
                                        <p:tav>
                                          <p:val>
                                            <p:strVal val="#ppt_x"/>
                                          </p:val>
                                        </p:tav>
                                        <p:tav>
                                          <p:val>
                                            <p:strVal val="#ppt_x"/>
                                          </p:val>
                                        </p:tav>
                                      </p:tavLst>
                                    </p:anim>
                                    <p:anim calcmode="lin" valueType="num">
                                      <p:cBhvr additive="repl">
                                        <p:cTn id="44" dur="500" fill="hold"/>
                                        <p:tgtEl>
                                          <p:spTgt spid="17411">
                                            <p:txEl>
                                              <p:pRg st="4" end="4"/>
                                            </p:txEl>
                                          </p:spTgt>
                                        </p:tgtEl>
                                        <p:attrNameLst>
                                          <p:attrName>ppt_y</p:attrName>
                                        </p:attrNameLst>
                                      </p:cBhvr>
                                      <p:tavLst>
                                        <p:tav>
                                          <p:val>
                                            <p:strVal val="1+#ppt_h/2"/>
                                          </p:val>
                                        </p:tav>
                                        <p:tav>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additive="repl">
                                        <p:cTn id="48" dur="1" fill="hold">
                                          <p:stCondLst>
                                            <p:cond delay="0"/>
                                          </p:stCondLst>
                                        </p:cTn>
                                        <p:tgtEl>
                                          <p:spTgt spid="17411">
                                            <p:txEl>
                                              <p:pRg st="5" end="5"/>
                                            </p:txEl>
                                          </p:spTgt>
                                        </p:tgtEl>
                                        <p:attrNameLst>
                                          <p:attrName>style.visibility</p:attrName>
                                        </p:attrNameLst>
                                      </p:cBhvr>
                                      <p:to>
                                        <p:strVal val="visible"/>
                                      </p:to>
                                    </p:set>
                                    <p:anim calcmode="lin" valueType="num">
                                      <p:cBhvr additive="repl">
                                        <p:cTn id="49" dur="500" fill="hold"/>
                                        <p:tgtEl>
                                          <p:spTgt spid="17411">
                                            <p:txEl>
                                              <p:pRg st="5" end="5"/>
                                            </p:txEl>
                                          </p:spTgt>
                                        </p:tgtEl>
                                        <p:attrNameLst>
                                          <p:attrName>ppt_x</p:attrName>
                                        </p:attrNameLst>
                                      </p:cBhvr>
                                      <p:tavLst>
                                        <p:tav>
                                          <p:val>
                                            <p:strVal val="#ppt_x"/>
                                          </p:val>
                                        </p:tav>
                                        <p:tav>
                                          <p:val>
                                            <p:strVal val="#ppt_x"/>
                                          </p:val>
                                        </p:tav>
                                      </p:tavLst>
                                    </p:anim>
                                    <p:anim calcmode="lin" valueType="num">
                                      <p:cBhvr additive="repl">
                                        <p:cTn id="50" dur="500" fill="hold"/>
                                        <p:tgtEl>
                                          <p:spTgt spid="17411">
                                            <p:txEl>
                                              <p:pRg st="5" end="5"/>
                                            </p:txEl>
                                          </p:spTgt>
                                        </p:tgtEl>
                                        <p:attrNameLst>
                                          <p:attrName>ppt_y</p:attrName>
                                        </p:attrNameLst>
                                      </p:cBhvr>
                                      <p:tavLst>
                                        <p:tav>
                                          <p:val>
                                            <p:strVal val="1+#ppt_h/2"/>
                                          </p:val>
                                        </p:tav>
                                        <p:tav>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additive="repl">
                                        <p:cTn id="54" dur="1" fill="hold">
                                          <p:stCondLst>
                                            <p:cond delay="0"/>
                                          </p:stCondLst>
                                        </p:cTn>
                                        <p:tgtEl>
                                          <p:spTgt spid="17411">
                                            <p:txEl>
                                              <p:pRg st="13" end="13"/>
                                            </p:txEl>
                                          </p:spTgt>
                                        </p:tgtEl>
                                        <p:attrNameLst>
                                          <p:attrName>style.visibility</p:attrName>
                                        </p:attrNameLst>
                                      </p:cBhvr>
                                      <p:to>
                                        <p:strVal val="visible"/>
                                      </p:to>
                                    </p:set>
                                    <p:anim calcmode="lin" valueType="num">
                                      <p:cBhvr additive="repl">
                                        <p:cTn id="55" dur="500" fill="hold"/>
                                        <p:tgtEl>
                                          <p:spTgt spid="17411">
                                            <p:txEl>
                                              <p:pRg st="13" end="13"/>
                                            </p:txEl>
                                          </p:spTgt>
                                        </p:tgtEl>
                                        <p:attrNameLst>
                                          <p:attrName>ppt_x</p:attrName>
                                        </p:attrNameLst>
                                      </p:cBhvr>
                                      <p:tavLst>
                                        <p:tav>
                                          <p:val>
                                            <p:strVal val="#ppt_x"/>
                                          </p:val>
                                        </p:tav>
                                        <p:tav>
                                          <p:val>
                                            <p:strVal val="#ppt_x"/>
                                          </p:val>
                                        </p:tav>
                                      </p:tavLst>
                                    </p:anim>
                                    <p:anim calcmode="lin" valueType="num">
                                      <p:cBhvr additive="repl">
                                        <p:cTn id="56" dur="500" fill="hold"/>
                                        <p:tgtEl>
                                          <p:spTgt spid="17411">
                                            <p:txEl>
                                              <p:pRg st="13" end="13"/>
                                            </p:txEl>
                                          </p:spTgt>
                                        </p:tgtEl>
                                        <p:attrNameLst>
                                          <p:attrName>ppt_y</p:attrName>
                                        </p:attrNameLst>
                                      </p:cBhvr>
                                      <p:tavLst>
                                        <p:tav>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5640" y="274638"/>
            <a:ext cx="7602048" cy="706090"/>
          </a:xfrm>
        </p:spPr>
        <p:txBody>
          <a:bodyPr>
            <a:normAutofit/>
          </a:bodyPr>
          <a:lstStyle/>
          <a:p>
            <a:r>
              <a:rPr lang="it-IT" dirty="0" smtClean="0"/>
              <a:t> </a:t>
            </a:r>
            <a:r>
              <a:rPr lang="it-IT" sz="3600" dirty="0">
                <a:latin typeface="Calibri" panose="020F0502020204030204" pitchFamily="34" charset="0"/>
              </a:rPr>
              <a:t>Il Centro per le Famiglie </a:t>
            </a:r>
            <a:r>
              <a:rPr lang="it-IT" sz="3200" dirty="0">
                <a:latin typeface="Calibri" panose="020F0502020204030204" pitchFamily="34" charset="0"/>
              </a:rPr>
              <a:t>Comune-Asp</a:t>
            </a:r>
          </a:p>
        </p:txBody>
      </p:sp>
      <p:sp>
        <p:nvSpPr>
          <p:cNvPr id="3" name="Segnaposto contenuto 2"/>
          <p:cNvSpPr>
            <a:spLocks noGrp="1"/>
          </p:cNvSpPr>
          <p:nvPr>
            <p:ph idx="1"/>
          </p:nvPr>
        </p:nvSpPr>
        <p:spPr>
          <a:xfrm>
            <a:off x="2495600" y="980728"/>
            <a:ext cx="7962088" cy="5616624"/>
          </a:xfrm>
        </p:spPr>
        <p:txBody>
          <a:bodyPr>
            <a:noAutofit/>
          </a:bodyPr>
          <a:lstStyle/>
          <a:p>
            <a:r>
              <a:rPr lang="it-IT" sz="2400" dirty="0">
                <a:latin typeface="Calibri" panose="020F0502020204030204" pitchFamily="34" charset="0"/>
              </a:rPr>
              <a:t>è un servizio comunale gestito dall'ASP Città di Bologna che offre ai genitori  uno spazio di ascolto, orientamento e accompagnamento per affrontare situazioni per le quali si sente il bisogno di un sostegno.  </a:t>
            </a:r>
            <a:br>
              <a:rPr lang="it-IT" sz="2400" dirty="0">
                <a:latin typeface="Calibri" panose="020F0502020204030204" pitchFamily="34" charset="0"/>
              </a:rPr>
            </a:br>
            <a:r>
              <a:rPr lang="it-IT" sz="2400" dirty="0">
                <a:latin typeface="Calibri" panose="020F0502020204030204" pitchFamily="34" charset="0"/>
              </a:rPr>
              <a:t>Il Centro per le Famiglie  intende porsi come punto d’ascolto su temi quali l’adolescenza , le difficoltà nelle relazioni familiari,  la nascita di un bambino, la separazione dei genitori,  la fruizione di eventuali forme di sostegno economico</a:t>
            </a:r>
            <a:r>
              <a:rPr lang="it-IT" sz="2400" b="1" dirty="0">
                <a:latin typeface="Calibri" panose="020F0502020204030204" pitchFamily="34" charset="0"/>
              </a:rPr>
              <a:t>. Un luogo in cui singoli, coppie, genitori e possono accedere per avere informazioni sui temi dell'accoglienza, sul sostegno tra e per le famiglie, sull'affido, sul volontariato familiare e sui percorsi relativi all'adozione nazionale ed internazionale.</a:t>
            </a:r>
          </a:p>
          <a:p>
            <a:r>
              <a:rPr lang="it-IT" sz="2400" dirty="0">
                <a:latin typeface="Calibri" panose="020F0502020204030204" pitchFamily="34" charset="0"/>
              </a:rPr>
              <a:t>I servizi offerti dal Centro per le Famiglie sono erogati gratuitamente </a:t>
            </a:r>
            <a:r>
              <a:rPr lang="it-IT" sz="2400" b="1" dirty="0">
                <a:latin typeface="Calibri" panose="020F0502020204030204" pitchFamily="34" charset="0"/>
              </a:rPr>
              <a:t>e solo su appuntamento.</a:t>
            </a:r>
            <a:endParaRPr lang="it-IT" sz="2400" dirty="0">
              <a:latin typeface="Calibri" panose="020F0502020204030204" pitchFamily="34" charset="0"/>
            </a:endParaRPr>
          </a:p>
        </p:txBody>
      </p:sp>
    </p:spTree>
    <p:extLst>
      <p:ext uri="{BB962C8B-B14F-4D97-AF65-F5344CB8AC3E}">
        <p14:creationId xmlns:p14="http://schemas.microsoft.com/office/powerpoint/2010/main" val="2934619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5640" y="274638"/>
            <a:ext cx="7602048" cy="706090"/>
          </a:xfrm>
        </p:spPr>
        <p:txBody>
          <a:bodyPr>
            <a:normAutofit/>
          </a:bodyPr>
          <a:lstStyle/>
          <a:p>
            <a:r>
              <a:rPr lang="it-IT" dirty="0" smtClean="0"/>
              <a:t>        </a:t>
            </a:r>
            <a:r>
              <a:rPr lang="it-IT" sz="3200" dirty="0">
                <a:latin typeface="Calibri" panose="020F0502020204030204" pitchFamily="34" charset="0"/>
              </a:rPr>
              <a:t>Comune di Bologna</a:t>
            </a:r>
          </a:p>
        </p:txBody>
      </p:sp>
      <p:sp>
        <p:nvSpPr>
          <p:cNvPr id="3" name="Segnaposto contenuto 2"/>
          <p:cNvSpPr>
            <a:spLocks noGrp="1"/>
          </p:cNvSpPr>
          <p:nvPr>
            <p:ph idx="1"/>
          </p:nvPr>
        </p:nvSpPr>
        <p:spPr>
          <a:xfrm>
            <a:off x="2927648" y="1268760"/>
            <a:ext cx="7530040" cy="4979640"/>
          </a:xfrm>
        </p:spPr>
        <p:txBody>
          <a:bodyPr>
            <a:normAutofit fontScale="92500" lnSpcReduction="10000"/>
          </a:bodyPr>
          <a:lstStyle/>
          <a:p>
            <a:pPr marL="82296" indent="0">
              <a:buNone/>
            </a:pPr>
            <a:r>
              <a:rPr lang="it-IT" sz="2400" dirty="0">
                <a:latin typeface="Calibri" panose="020F0502020204030204" pitchFamily="34" charset="0"/>
              </a:rPr>
              <a:t>A livello centralizzato è stato istituito l’ </a:t>
            </a:r>
            <a:r>
              <a:rPr lang="it-IT" sz="2400" b="1" dirty="0">
                <a:latin typeface="Calibri" panose="020F0502020204030204" pitchFamily="34" charset="0"/>
              </a:rPr>
              <a:t>Unità Intermedia Minori, Famiglie, Tutele e Protezioni.</a:t>
            </a:r>
          </a:p>
          <a:p>
            <a:r>
              <a:rPr lang="it-IT" sz="2400" dirty="0">
                <a:latin typeface="Calibri" panose="020F0502020204030204" pitchFamily="34" charset="0"/>
              </a:rPr>
              <a:t>Fra le tante funzioni:</a:t>
            </a:r>
          </a:p>
          <a:p>
            <a:pPr marL="82296" indent="0">
              <a:buNone/>
            </a:pPr>
            <a:r>
              <a:rPr lang="it-IT" sz="2600" dirty="0">
                <a:latin typeface="Calibri" panose="020F0502020204030204" pitchFamily="34" charset="0"/>
              </a:rPr>
              <a:t>supporto al Sindaco in qualità di tutore delle persone affidategli </a:t>
            </a:r>
            <a:r>
              <a:rPr lang="it-IT" sz="2600" dirty="0" err="1">
                <a:latin typeface="Calibri" panose="020F0502020204030204" pitchFamily="34" charset="0"/>
              </a:rPr>
              <a:t>dall</a:t>
            </a:r>
            <a:r>
              <a:rPr lang="it-IT" sz="2600" dirty="0">
                <a:latin typeface="Calibri" panose="020F0502020204030204" pitchFamily="34" charset="0"/>
              </a:rPr>
              <a:t> ‘A.G., tenuta dei rapporti con l’A.G., supporto ai Servizi Sociali territoriali e all’ASP, rapporto con le istituzioni preposte;</a:t>
            </a:r>
          </a:p>
          <a:p>
            <a:pPr>
              <a:buFont typeface="Wingdings" panose="05000000000000000000" pitchFamily="2" charset="2"/>
              <a:buChar char="Ø"/>
            </a:pPr>
            <a:r>
              <a:rPr lang="it-IT" sz="2600" dirty="0">
                <a:latin typeface="Calibri" panose="020F0502020204030204" pitchFamily="34" charset="0"/>
              </a:rPr>
              <a:t>coordinamento della rete dei servizi rivolti alla disabilità, agli adulti, agli anziani, agli immigrati, ai minori e famiglie, integrando le attività dei quartieri, delle ASP, delle AUSL e delle associazioni;</a:t>
            </a:r>
          </a:p>
          <a:p>
            <a:pPr>
              <a:buFont typeface="Wingdings" panose="05000000000000000000" pitchFamily="2" charset="2"/>
              <a:buChar char="Ø"/>
            </a:pPr>
            <a:r>
              <a:rPr lang="it-IT" sz="2600" dirty="0">
                <a:latin typeface="Calibri" panose="020F0502020204030204" pitchFamily="34" charset="0"/>
              </a:rPr>
              <a:t>gestione delle relazioni con i Ministeri competenti per gli interventi a favore di minori e famiglie richiedenti protezione internazionale e immigrati</a:t>
            </a:r>
          </a:p>
        </p:txBody>
      </p:sp>
    </p:spTree>
    <p:extLst>
      <p:ext uri="{BB962C8B-B14F-4D97-AF65-F5344CB8AC3E}">
        <p14:creationId xmlns:p14="http://schemas.microsoft.com/office/powerpoint/2010/main" val="1657326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4638"/>
            <a:ext cx="8291264" cy="706090"/>
          </a:xfrm>
        </p:spPr>
        <p:txBody>
          <a:bodyPr vert="horz" rtlCol="0" anchor="b">
            <a:normAutofit/>
            <a:scene3d>
              <a:camera prst="orthographicFront"/>
              <a:lightRig rig="soft" dir="t"/>
            </a:scene3d>
            <a:sp3d prstMaterial="softEdge">
              <a:bevelT w="25400" h="25400"/>
            </a:sp3d>
          </a:bodyPr>
          <a:lstStyle/>
          <a:p>
            <a:pPr marR="64008" algn="ctr"/>
            <a:r>
              <a:rPr lang="it-IT" sz="3200" dirty="0">
                <a:latin typeface="Calibri" pitchFamily="34" charset="0"/>
              </a:rPr>
              <a:t>S.S. e Quadro normativo di riferimento</a:t>
            </a:r>
          </a:p>
        </p:txBody>
      </p:sp>
      <p:sp>
        <p:nvSpPr>
          <p:cNvPr id="3" name="Segnaposto contenuto 2"/>
          <p:cNvSpPr>
            <a:spLocks noGrp="1"/>
          </p:cNvSpPr>
          <p:nvPr>
            <p:ph idx="1"/>
          </p:nvPr>
        </p:nvSpPr>
        <p:spPr>
          <a:xfrm>
            <a:off x="1775520" y="1340768"/>
            <a:ext cx="8424936" cy="3744416"/>
          </a:xfrm>
        </p:spPr>
        <p:txBody>
          <a:bodyPr>
            <a:normAutofit/>
          </a:bodyPr>
          <a:lstStyle/>
          <a:p>
            <a:pPr marL="109728" indent="0">
              <a:buNone/>
            </a:pPr>
            <a:r>
              <a:rPr lang="it-IT" sz="2400" dirty="0">
                <a:latin typeface="Calibri" pitchFamily="34" charset="0"/>
              </a:rPr>
              <a:t>Leggi nazionali</a:t>
            </a:r>
          </a:p>
          <a:p>
            <a:r>
              <a:rPr lang="it-IT" sz="2400" dirty="0">
                <a:latin typeface="Calibri" pitchFamily="34" charset="0"/>
              </a:rPr>
              <a:t>DPR 616/77: il Comune è titolare della tutela minorile;</a:t>
            </a:r>
          </a:p>
          <a:p>
            <a:r>
              <a:rPr lang="it-IT" sz="2400" dirty="0">
                <a:latin typeface="Calibri" pitchFamily="34" charset="0"/>
              </a:rPr>
              <a:t>328/2000</a:t>
            </a:r>
            <a:r>
              <a:rPr lang="it-IT" sz="2400" dirty="0">
                <a:solidFill>
                  <a:srgbClr val="000000"/>
                </a:solidFill>
                <a:latin typeface="Calibri" pitchFamily="34" charset="0"/>
                <a:ea typeface="Microsoft YaHei" pitchFamily="2"/>
                <a:cs typeface="Mangal" pitchFamily="2"/>
              </a:rPr>
              <a:t>, «Legge quadro per la realizzazione del sistema integrato di interventi e servizi sociali</a:t>
            </a:r>
            <a:r>
              <a:rPr lang="it-IT" sz="2400" dirty="0" smtClean="0">
                <a:solidFill>
                  <a:srgbClr val="000000"/>
                </a:solidFill>
                <a:latin typeface="Calibri" pitchFamily="34" charset="0"/>
                <a:ea typeface="Microsoft YaHei" pitchFamily="2"/>
                <a:cs typeface="Mangal" pitchFamily="2"/>
              </a:rPr>
              <a:t>».</a:t>
            </a:r>
            <a:endParaRPr lang="it-IT" sz="2400" dirty="0">
              <a:solidFill>
                <a:srgbClr val="000000"/>
              </a:solidFill>
              <a:latin typeface="Calibri" pitchFamily="34" charset="0"/>
              <a:ea typeface="Microsoft YaHei" pitchFamily="2"/>
              <a:cs typeface="Mangal" pitchFamily="2"/>
            </a:endParaRPr>
          </a:p>
        </p:txBody>
      </p:sp>
    </p:spTree>
    <p:extLst>
      <p:ext uri="{BB962C8B-B14F-4D97-AF65-F5344CB8AC3E}">
        <p14:creationId xmlns:p14="http://schemas.microsoft.com/office/powerpoint/2010/main" val="2998073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5640" y="274638"/>
            <a:ext cx="7602048" cy="634082"/>
          </a:xfrm>
        </p:spPr>
        <p:txBody>
          <a:bodyPr>
            <a:normAutofit/>
          </a:bodyPr>
          <a:lstStyle/>
          <a:p>
            <a:r>
              <a:rPr lang="it-IT" sz="3200" dirty="0" err="1">
                <a:latin typeface="Calibri" panose="020F0502020204030204" pitchFamily="34" charset="0"/>
              </a:rPr>
              <a:t>Pris</a:t>
            </a:r>
            <a:r>
              <a:rPr lang="it-IT" sz="3200" dirty="0">
                <a:latin typeface="Calibri" panose="020F0502020204030204" pitchFamily="34" charset="0"/>
              </a:rPr>
              <a:t>, pronto intervento sociale</a:t>
            </a:r>
          </a:p>
        </p:txBody>
      </p:sp>
      <p:sp>
        <p:nvSpPr>
          <p:cNvPr id="3" name="Segnaposto contenuto 2"/>
          <p:cNvSpPr>
            <a:spLocks noGrp="1"/>
          </p:cNvSpPr>
          <p:nvPr>
            <p:ph idx="1"/>
          </p:nvPr>
        </p:nvSpPr>
        <p:spPr>
          <a:xfrm>
            <a:off x="2927648" y="908720"/>
            <a:ext cx="7530040" cy="5339680"/>
          </a:xfrm>
        </p:spPr>
        <p:txBody>
          <a:bodyPr>
            <a:normAutofit/>
          </a:bodyPr>
          <a:lstStyle/>
          <a:p>
            <a:pPr marL="82296" indent="0">
              <a:buNone/>
            </a:pPr>
            <a:r>
              <a:rPr lang="it-IT" sz="2400" dirty="0">
                <a:latin typeface="Calibri" panose="020F0502020204030204" pitchFamily="34" charset="0"/>
              </a:rPr>
              <a:t>E’ un servizio di Pronto Intervento Sociale per il Comune di Bologna e  tutti Comuni dell’area metropolitana, attivato   per dare una più tempestiva e qualificata risposta ai minori che necessitino di interventi di protezione immediata .</a:t>
            </a:r>
          </a:p>
          <a:p>
            <a:pPr marL="82296" indent="0">
              <a:buNone/>
            </a:pPr>
            <a:r>
              <a:rPr lang="it-IT" sz="2400" dirty="0">
                <a:latin typeface="Calibri" panose="020F0502020204030204" pitchFamily="34" charset="0"/>
              </a:rPr>
              <a:t>Il servizio di Pronto Intervento Sociale prevede una Centrale operativa telefonica che è il primo accesso e che raccoglie tutte le telefonate dagli operatori e dalle forze dell’ordine che rilevino la situazione di urgenza sociale; un Nucleo professionale, costituito da operatori sociali con formazione specifica  che garantiscono la reperibilità, che può essere attivato tramite la centrale operativa qualora la situazione richieda una valutazione professionale, pur se urgente e parzialmente esaustiva. </a:t>
            </a:r>
          </a:p>
        </p:txBody>
      </p:sp>
    </p:spTree>
    <p:extLst>
      <p:ext uri="{BB962C8B-B14F-4D97-AF65-F5344CB8AC3E}">
        <p14:creationId xmlns:p14="http://schemas.microsoft.com/office/powerpoint/2010/main" val="2760195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274638"/>
            <a:ext cx="8219256" cy="922114"/>
          </a:xfrm>
        </p:spPr>
        <p:txBody>
          <a:bodyPr>
            <a:normAutofit/>
          </a:bodyPr>
          <a:lstStyle/>
          <a:p>
            <a:r>
              <a:rPr lang="it-IT" sz="3200" dirty="0">
                <a:latin typeface="Calibri" panose="020F0502020204030204" pitchFamily="34" charset="0"/>
              </a:rPr>
              <a:t>Rete istituzionale</a:t>
            </a:r>
          </a:p>
        </p:txBody>
      </p:sp>
      <p:sp>
        <p:nvSpPr>
          <p:cNvPr id="3" name="Segnaposto contenuto 2"/>
          <p:cNvSpPr>
            <a:spLocks noGrp="1"/>
          </p:cNvSpPr>
          <p:nvPr>
            <p:ph idx="1"/>
          </p:nvPr>
        </p:nvSpPr>
        <p:spPr>
          <a:xfrm>
            <a:off x="1991544" y="1268761"/>
            <a:ext cx="8229600" cy="4525963"/>
          </a:xfrm>
        </p:spPr>
        <p:txBody>
          <a:bodyPr>
            <a:normAutofit/>
          </a:bodyPr>
          <a:lstStyle/>
          <a:p>
            <a:pPr>
              <a:buFont typeface="Wingdings" panose="05000000000000000000" pitchFamily="2" charset="2"/>
              <a:buChar char="§"/>
            </a:pPr>
            <a:r>
              <a:rPr lang="it-IT" sz="2400" dirty="0">
                <a:latin typeface="Calibri" panose="020F0502020204030204" pitchFamily="34" charset="0"/>
              </a:rPr>
              <a:t>Fondamentalmente i sistemi che si integrano a garanzia della tutela dei minori sono:</a:t>
            </a:r>
          </a:p>
          <a:p>
            <a:pPr lvl="1">
              <a:buFont typeface="Arial" panose="020B0604020202020204" pitchFamily="34" charset="0"/>
              <a:buChar char="•"/>
            </a:pPr>
            <a:r>
              <a:rPr lang="it-IT" dirty="0">
                <a:latin typeface="Calibri" panose="020F0502020204030204" pitchFamily="34" charset="0"/>
              </a:rPr>
              <a:t>Il minore e la sua famiglia</a:t>
            </a:r>
          </a:p>
          <a:p>
            <a:pPr lvl="1">
              <a:buFont typeface="Arial" panose="020B0604020202020204" pitchFamily="34" charset="0"/>
              <a:buChar char="•"/>
            </a:pPr>
            <a:r>
              <a:rPr lang="it-IT" dirty="0">
                <a:latin typeface="Calibri" panose="020F0502020204030204" pitchFamily="34" charset="0"/>
              </a:rPr>
              <a:t>Il sistema dei servizi socio-sanitari</a:t>
            </a:r>
          </a:p>
          <a:p>
            <a:pPr lvl="1">
              <a:buFont typeface="Arial" panose="020B0604020202020204" pitchFamily="34" charset="0"/>
              <a:buChar char="•"/>
            </a:pPr>
            <a:r>
              <a:rPr lang="it-IT" dirty="0">
                <a:latin typeface="Calibri" panose="020F0502020204030204" pitchFamily="34" charset="0"/>
              </a:rPr>
              <a:t>Il sistema delle Forze dell’Ordine</a:t>
            </a:r>
          </a:p>
          <a:p>
            <a:pPr lvl="1">
              <a:buFont typeface="Arial" panose="020B0604020202020204" pitchFamily="34" charset="0"/>
              <a:buChar char="•"/>
            </a:pPr>
            <a:r>
              <a:rPr lang="it-IT" dirty="0">
                <a:latin typeface="Calibri" panose="020F0502020204030204" pitchFamily="34" charset="0"/>
              </a:rPr>
              <a:t>Il sistema della Magistratura</a:t>
            </a:r>
          </a:p>
          <a:p>
            <a:pPr lvl="1">
              <a:buFont typeface="Arial" panose="020B0604020202020204" pitchFamily="34" charset="0"/>
              <a:buChar char="•"/>
            </a:pPr>
            <a:r>
              <a:rPr lang="it-IT" dirty="0">
                <a:latin typeface="Calibri" panose="020F0502020204030204" pitchFamily="34" charset="0"/>
              </a:rPr>
              <a:t>Il sistema scolastico</a:t>
            </a:r>
          </a:p>
          <a:p>
            <a:endParaRPr lang="it-IT" sz="2400" dirty="0">
              <a:latin typeface="Calibri" panose="020F0502020204030204" pitchFamily="34" charset="0"/>
            </a:endParaRPr>
          </a:p>
          <a:p>
            <a:pPr>
              <a:buFont typeface="Wingdings" panose="05000000000000000000" pitchFamily="2" charset="2"/>
              <a:buChar char="§"/>
            </a:pPr>
            <a:r>
              <a:rPr lang="it-IT" sz="2400" dirty="0">
                <a:latin typeface="Calibri" panose="020F0502020204030204" pitchFamily="34" charset="0"/>
              </a:rPr>
              <a:t>Ogni sistema influenza l’altro e ne è influenzato</a:t>
            </a:r>
          </a:p>
        </p:txBody>
      </p:sp>
    </p:spTree>
    <p:extLst>
      <p:ext uri="{BB962C8B-B14F-4D97-AF65-F5344CB8AC3E}">
        <p14:creationId xmlns:p14="http://schemas.microsoft.com/office/powerpoint/2010/main" val="3813237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latin typeface="Calibri" panose="020F0502020204030204" pitchFamily="34" charset="0"/>
              </a:rPr>
              <a:t>Attori della rete</a:t>
            </a:r>
          </a:p>
        </p:txBody>
      </p:sp>
      <p:graphicFrame>
        <p:nvGraphicFramePr>
          <p:cNvPr id="3" name="Diagramma 2"/>
          <p:cNvGraphicFramePr/>
          <p:nvPr>
            <p:extLst/>
          </p:nvPr>
        </p:nvGraphicFramePr>
        <p:xfrm>
          <a:off x="3048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447930" y="2744924"/>
            <a:ext cx="1490463" cy="1454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prstClr val="white"/>
                </a:solidFill>
              </a:rPr>
              <a:t>MINORE</a:t>
            </a:r>
          </a:p>
        </p:txBody>
      </p:sp>
      <p:cxnSp>
        <p:nvCxnSpPr>
          <p:cNvPr id="6" name="Connettore 2 5"/>
          <p:cNvCxnSpPr>
            <a:endCxn id="4" idx="0"/>
          </p:cNvCxnSpPr>
          <p:nvPr/>
        </p:nvCxnSpPr>
        <p:spPr>
          <a:xfrm>
            <a:off x="6168009" y="2564904"/>
            <a:ext cx="25153"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6888088" y="3212976"/>
            <a:ext cx="28803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672064" y="4077072"/>
            <a:ext cx="216024"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447930" y="3986384"/>
            <a:ext cx="218272" cy="59474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087888" y="3140968"/>
            <a:ext cx="648072" cy="2880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7644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Rete istituzionale</a:t>
            </a:r>
          </a:p>
        </p:txBody>
      </p:sp>
      <p:graphicFrame>
        <p:nvGraphicFramePr>
          <p:cNvPr id="3" name="Diagramma 2"/>
          <p:cNvGraphicFramePr/>
          <p:nvPr>
            <p:extLst/>
          </p:nvPr>
        </p:nvGraphicFramePr>
        <p:xfrm>
          <a:off x="3048000" y="1196752"/>
          <a:ext cx="643237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616804" y="3018656"/>
            <a:ext cx="1775340" cy="1634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solidFill>
                  <a:prstClr val="white"/>
                </a:solidFill>
              </a:rPr>
              <a:t>Servizi sociali/sanitari/educativi</a:t>
            </a:r>
          </a:p>
        </p:txBody>
      </p:sp>
      <p:cxnSp>
        <p:nvCxnSpPr>
          <p:cNvPr id="6" name="Connettore 2 5"/>
          <p:cNvCxnSpPr/>
          <p:nvPr/>
        </p:nvCxnSpPr>
        <p:spPr>
          <a:xfrm>
            <a:off x="6553035" y="2636912"/>
            <a:ext cx="0" cy="3262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7392144" y="3445151"/>
            <a:ext cx="288032" cy="2700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a:stCxn id="4" idx="5"/>
          </p:cNvCxnSpPr>
          <p:nvPr/>
        </p:nvCxnSpPr>
        <p:spPr>
          <a:xfrm>
            <a:off x="7132152" y="4413772"/>
            <a:ext cx="259993" cy="2393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616805" y="4413772"/>
            <a:ext cx="259993" cy="2393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184756" y="3355141"/>
            <a:ext cx="432048" cy="18002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7677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Rete istituzionale</a:t>
            </a:r>
          </a:p>
        </p:txBody>
      </p:sp>
      <p:graphicFrame>
        <p:nvGraphicFramePr>
          <p:cNvPr id="3" name="Diagramma 2"/>
          <p:cNvGraphicFramePr/>
          <p:nvPr>
            <p:extLst/>
          </p:nvPr>
        </p:nvGraphicFramePr>
        <p:xfrm>
          <a:off x="3048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679990" y="2744924"/>
            <a:ext cx="1258402" cy="1454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prstClr val="white"/>
                </a:solidFill>
              </a:rPr>
              <a:t>Uffici giudiziari</a:t>
            </a:r>
          </a:p>
        </p:txBody>
      </p:sp>
      <p:cxnSp>
        <p:nvCxnSpPr>
          <p:cNvPr id="6" name="Connettore 2 5"/>
          <p:cNvCxnSpPr>
            <a:endCxn id="4" idx="0"/>
          </p:cNvCxnSpPr>
          <p:nvPr/>
        </p:nvCxnSpPr>
        <p:spPr>
          <a:xfrm>
            <a:off x="6168009" y="2564904"/>
            <a:ext cx="141183"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6888088" y="3212976"/>
            <a:ext cx="28803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672064" y="4077072"/>
            <a:ext cx="216024"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447929" y="3986384"/>
            <a:ext cx="416350" cy="59474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087888" y="3140968"/>
            <a:ext cx="648072" cy="2880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7578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63552" y="274638"/>
            <a:ext cx="8147248" cy="706090"/>
          </a:xfrm>
        </p:spPr>
        <p:txBody>
          <a:bodyPr>
            <a:normAutofit/>
          </a:bodyPr>
          <a:lstStyle/>
          <a:p>
            <a:r>
              <a:rPr lang="it-IT" sz="3200" dirty="0"/>
              <a:t>Rete istituzionale</a:t>
            </a:r>
          </a:p>
        </p:txBody>
      </p:sp>
      <p:graphicFrame>
        <p:nvGraphicFramePr>
          <p:cNvPr id="3" name="Diagramma 2"/>
          <p:cNvGraphicFramePr/>
          <p:nvPr>
            <p:extLst/>
          </p:nvPr>
        </p:nvGraphicFramePr>
        <p:xfrm>
          <a:off x="3048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447930" y="2744924"/>
            <a:ext cx="1490463" cy="1454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prstClr val="white"/>
                </a:solidFill>
              </a:rPr>
              <a:t>Forze dell’ordine</a:t>
            </a:r>
          </a:p>
        </p:txBody>
      </p:sp>
      <p:cxnSp>
        <p:nvCxnSpPr>
          <p:cNvPr id="6" name="Connettore 2 5"/>
          <p:cNvCxnSpPr>
            <a:endCxn id="4" idx="0"/>
          </p:cNvCxnSpPr>
          <p:nvPr/>
        </p:nvCxnSpPr>
        <p:spPr>
          <a:xfrm>
            <a:off x="6168009" y="2564904"/>
            <a:ext cx="25153"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6888088" y="3212976"/>
            <a:ext cx="28803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672064" y="4077072"/>
            <a:ext cx="216024"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447930" y="3986384"/>
            <a:ext cx="218272" cy="59474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087888" y="3140968"/>
            <a:ext cx="648072" cy="2880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9910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274638"/>
            <a:ext cx="8219256" cy="850106"/>
          </a:xfrm>
        </p:spPr>
        <p:txBody>
          <a:bodyPr>
            <a:normAutofit/>
          </a:bodyPr>
          <a:lstStyle/>
          <a:p>
            <a:r>
              <a:rPr lang="it-IT" sz="3200" dirty="0"/>
              <a:t>Rete istituzionale</a:t>
            </a:r>
          </a:p>
        </p:txBody>
      </p:sp>
      <p:graphicFrame>
        <p:nvGraphicFramePr>
          <p:cNvPr id="3" name="Diagramma 2"/>
          <p:cNvGraphicFramePr/>
          <p:nvPr>
            <p:extLst/>
          </p:nvPr>
        </p:nvGraphicFramePr>
        <p:xfrm>
          <a:off x="3048000" y="1397000"/>
          <a:ext cx="6720408"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719865" y="3089956"/>
            <a:ext cx="1586806" cy="13254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prstClr val="white"/>
                </a:solidFill>
              </a:rPr>
              <a:t>Scuola/istituzioni educative</a:t>
            </a:r>
          </a:p>
        </p:txBody>
      </p:sp>
      <p:cxnSp>
        <p:nvCxnSpPr>
          <p:cNvPr id="6" name="Connettore 2 5"/>
          <p:cNvCxnSpPr>
            <a:stCxn id="4" idx="0"/>
          </p:cNvCxnSpPr>
          <p:nvPr/>
        </p:nvCxnSpPr>
        <p:spPr>
          <a:xfrm flipH="1" flipV="1">
            <a:off x="6416072" y="2729916"/>
            <a:ext cx="9719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7162655" y="3310136"/>
            <a:ext cx="28803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929899" y="4257092"/>
            <a:ext cx="216024"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672193" y="4221300"/>
            <a:ext cx="280054" cy="57585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087888" y="3140968"/>
            <a:ext cx="648072" cy="2880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8461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Rete sociale</a:t>
            </a:r>
            <a:endParaRPr lang="it-IT" b="1" dirty="0"/>
          </a:p>
        </p:txBody>
      </p:sp>
      <p:graphicFrame>
        <p:nvGraphicFramePr>
          <p:cNvPr id="3" name="Diagramma 2"/>
          <p:cNvGraphicFramePr/>
          <p:nvPr>
            <p:extLst/>
          </p:nvPr>
        </p:nvGraphicFramePr>
        <p:xfrm>
          <a:off x="3048000" y="1397000"/>
          <a:ext cx="6720408"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e 3"/>
          <p:cNvSpPr/>
          <p:nvPr/>
        </p:nvSpPr>
        <p:spPr>
          <a:xfrm>
            <a:off x="5559117" y="3089956"/>
            <a:ext cx="1586806" cy="13254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prstClr val="white"/>
                </a:solidFill>
              </a:rPr>
              <a:t>Comunità locale</a:t>
            </a:r>
          </a:p>
        </p:txBody>
      </p:sp>
      <p:cxnSp>
        <p:nvCxnSpPr>
          <p:cNvPr id="6" name="Connettore 2 5"/>
          <p:cNvCxnSpPr>
            <a:stCxn id="4" idx="0"/>
          </p:cNvCxnSpPr>
          <p:nvPr/>
        </p:nvCxnSpPr>
        <p:spPr>
          <a:xfrm flipH="1" flipV="1">
            <a:off x="6255324" y="2729916"/>
            <a:ext cx="9719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7162655" y="3310136"/>
            <a:ext cx="288032" cy="2160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929899" y="4257092"/>
            <a:ext cx="216024"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a:stCxn id="4" idx="3"/>
          </p:cNvCxnSpPr>
          <p:nvPr/>
        </p:nvCxnSpPr>
        <p:spPr>
          <a:xfrm flipH="1">
            <a:off x="5511445" y="4221300"/>
            <a:ext cx="280054" cy="57585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5087888" y="3140968"/>
            <a:ext cx="648072" cy="2880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7490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4638"/>
            <a:ext cx="8291264" cy="634082"/>
          </a:xfrm>
        </p:spPr>
        <p:txBody>
          <a:bodyPr>
            <a:normAutofit fontScale="90000"/>
          </a:bodyPr>
          <a:lstStyle/>
          <a:p>
            <a:r>
              <a:rPr lang="it-IT" dirty="0" smtClean="0"/>
              <a:t>                   </a:t>
            </a:r>
            <a:r>
              <a:rPr lang="it-IT" sz="3600" dirty="0">
                <a:latin typeface="Calibri" panose="020F0502020204030204" pitchFamily="34" charset="0"/>
              </a:rPr>
              <a:t>Reti sociali</a:t>
            </a:r>
          </a:p>
        </p:txBody>
      </p:sp>
      <p:sp>
        <p:nvSpPr>
          <p:cNvPr id="3" name="Segnaposto contenuto 2"/>
          <p:cNvSpPr>
            <a:spLocks noGrp="1"/>
          </p:cNvSpPr>
          <p:nvPr>
            <p:ph idx="1"/>
          </p:nvPr>
        </p:nvSpPr>
        <p:spPr>
          <a:xfrm>
            <a:off x="1919536" y="1124745"/>
            <a:ext cx="8291264" cy="5001419"/>
          </a:xfrm>
        </p:spPr>
        <p:txBody>
          <a:bodyPr>
            <a:normAutofit lnSpcReduction="10000"/>
          </a:bodyPr>
          <a:lstStyle/>
          <a:p>
            <a:r>
              <a:rPr lang="it-IT" sz="2400" b="1" dirty="0">
                <a:latin typeface="Calibri" panose="020F0502020204030204" pitchFamily="34" charset="0"/>
              </a:rPr>
              <a:t>I servizi sociali, sanitari e educativi </a:t>
            </a:r>
          </a:p>
          <a:p>
            <a:pPr marL="2743200" lvl="6" indent="0">
              <a:buNone/>
            </a:pPr>
            <a:r>
              <a:rPr lang="it-IT" sz="2400" b="1" dirty="0">
                <a:latin typeface="Calibri" panose="020F0502020204030204" pitchFamily="34" charset="0"/>
              </a:rPr>
              <a:t>debbono</a:t>
            </a:r>
          </a:p>
          <a:p>
            <a:pPr>
              <a:buFont typeface="Wingdings" panose="05000000000000000000" pitchFamily="2" charset="2"/>
              <a:buChar char="Ø"/>
            </a:pPr>
            <a:r>
              <a:rPr lang="it-IT" sz="2400" b="1" dirty="0">
                <a:latin typeface="Calibri" panose="020F0502020204030204" pitchFamily="34" charset="0"/>
              </a:rPr>
              <a:t>Valorizzare </a:t>
            </a:r>
            <a:r>
              <a:rPr lang="it-IT" sz="2400" dirty="0">
                <a:latin typeface="Calibri" panose="020F0502020204030204" pitchFamily="34" charset="0"/>
              </a:rPr>
              <a:t>le competenze del territorio, sostenere quelle azioni di solidarietà utili ad affrontare i problemi e le situazioni legate alla vita della comunità e delle famiglie e che sono le reti sociali</a:t>
            </a:r>
          </a:p>
          <a:p>
            <a:pPr>
              <a:buFont typeface="Wingdings" panose="05000000000000000000" pitchFamily="2" charset="2"/>
              <a:buChar char="Ø"/>
            </a:pPr>
            <a:r>
              <a:rPr lang="it-IT" sz="2400" b="1" dirty="0">
                <a:latin typeface="Calibri" panose="020F0502020204030204" pitchFamily="34" charset="0"/>
              </a:rPr>
              <a:t>Sviluppare</a:t>
            </a:r>
            <a:r>
              <a:rPr lang="it-IT" sz="2400" dirty="0">
                <a:latin typeface="Calibri" panose="020F0502020204030204" pitchFamily="34" charset="0"/>
              </a:rPr>
              <a:t> un’ottica di corresponsabilità; non possono prevalere le difese, la prevaricazione, la competizione…</a:t>
            </a:r>
          </a:p>
          <a:p>
            <a:pPr marL="82296" indent="0">
              <a:buNone/>
            </a:pPr>
            <a:endParaRPr lang="it-IT" sz="2400" dirty="0">
              <a:latin typeface="Calibri" panose="020F0502020204030204" pitchFamily="34" charset="0"/>
            </a:endParaRPr>
          </a:p>
          <a:p>
            <a:endParaRPr lang="it-IT" sz="2400" dirty="0">
              <a:latin typeface="Calibri" panose="020F0502020204030204" pitchFamily="34" charset="0"/>
            </a:endParaRPr>
          </a:p>
          <a:p>
            <a:r>
              <a:rPr lang="it-IT" sz="2400" b="1" dirty="0">
                <a:latin typeface="Calibri" panose="020F0502020204030204" pitchFamily="34" charset="0"/>
              </a:rPr>
              <a:t>Le reti sociali </a:t>
            </a:r>
            <a:r>
              <a:rPr lang="it-IT" sz="2400" dirty="0">
                <a:latin typeface="Calibri" panose="020F0502020204030204" pitchFamily="34" charset="0"/>
              </a:rPr>
              <a:t>costituiscono risorse insostituibili e contribuiscono a dare identità al territorio (accoglienza rifugiati per es., famiglie affidatarie, doposcuola parrocchiali, scout)</a:t>
            </a:r>
          </a:p>
          <a:p>
            <a:endParaRPr lang="it-IT" sz="2400" dirty="0">
              <a:latin typeface="Calibri" panose="020F0502020204030204" pitchFamily="34" charset="0"/>
            </a:endParaRPr>
          </a:p>
        </p:txBody>
      </p:sp>
      <p:sp>
        <p:nvSpPr>
          <p:cNvPr id="4" name="Freccia in giù 3"/>
          <p:cNvSpPr/>
          <p:nvPr/>
        </p:nvSpPr>
        <p:spPr>
          <a:xfrm>
            <a:off x="5519936" y="3861048"/>
            <a:ext cx="360040" cy="7412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775671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4638"/>
            <a:ext cx="8291264" cy="562074"/>
          </a:xfrm>
        </p:spPr>
        <p:txBody>
          <a:bodyPr>
            <a:normAutofit fontScale="90000"/>
          </a:bodyPr>
          <a:lstStyle/>
          <a:p>
            <a:r>
              <a:rPr lang="it-IT" dirty="0" smtClean="0"/>
              <a:t>                    </a:t>
            </a:r>
            <a:r>
              <a:rPr lang="it-IT" sz="3600" dirty="0">
                <a:latin typeface="Calibri" panose="020F0502020204030204" pitchFamily="34" charset="0"/>
              </a:rPr>
              <a:t>Reti sociali</a:t>
            </a:r>
          </a:p>
        </p:txBody>
      </p:sp>
      <p:sp>
        <p:nvSpPr>
          <p:cNvPr id="3" name="Segnaposto contenuto 2"/>
          <p:cNvSpPr>
            <a:spLocks noGrp="1"/>
          </p:cNvSpPr>
          <p:nvPr>
            <p:ph idx="1"/>
          </p:nvPr>
        </p:nvSpPr>
        <p:spPr>
          <a:xfrm>
            <a:off x="1919536" y="1124744"/>
            <a:ext cx="8291264" cy="5256584"/>
          </a:xfrm>
        </p:spPr>
        <p:txBody>
          <a:bodyPr>
            <a:normAutofit/>
          </a:bodyPr>
          <a:lstStyle/>
          <a:p>
            <a:r>
              <a:rPr lang="it-IT" sz="2400" b="1" dirty="0">
                <a:latin typeface="Calibri" panose="020F0502020204030204" pitchFamily="34" charset="0"/>
              </a:rPr>
              <a:t>Punti di forza delle reti sociali:</a:t>
            </a:r>
          </a:p>
          <a:p>
            <a:pPr>
              <a:buFont typeface="Wingdings" panose="05000000000000000000" pitchFamily="2" charset="2"/>
              <a:buChar char="Ø"/>
            </a:pPr>
            <a:r>
              <a:rPr lang="it-IT" sz="2400" dirty="0">
                <a:latin typeface="Calibri" panose="020F0502020204030204" pitchFamily="34" charset="0"/>
              </a:rPr>
              <a:t>osservatori del territorio capaci di cogliere i mutamenti</a:t>
            </a:r>
          </a:p>
          <a:p>
            <a:pPr>
              <a:buFont typeface="Wingdings" panose="05000000000000000000" pitchFamily="2" charset="2"/>
              <a:buChar char="Ø"/>
            </a:pPr>
            <a:r>
              <a:rPr lang="it-IT" sz="2400" dirty="0">
                <a:latin typeface="Calibri" panose="020F0502020204030204" pitchFamily="34" charset="0"/>
              </a:rPr>
              <a:t>luoghi di ascolto a contatto con i problemi</a:t>
            </a:r>
          </a:p>
          <a:p>
            <a:pPr>
              <a:buFont typeface="Wingdings" panose="05000000000000000000" pitchFamily="2" charset="2"/>
              <a:buChar char="Ø"/>
            </a:pPr>
            <a:r>
              <a:rPr lang="it-IT" sz="2400" dirty="0">
                <a:latin typeface="Calibri" panose="020F0502020204030204" pitchFamily="34" charset="0"/>
              </a:rPr>
              <a:t>aiutano a evitare l’illusione che l’esperto risolva i problemi</a:t>
            </a:r>
          </a:p>
          <a:p>
            <a:pPr>
              <a:buFont typeface="Wingdings" panose="05000000000000000000" pitchFamily="2" charset="2"/>
              <a:buChar char="Ø"/>
            </a:pPr>
            <a:r>
              <a:rPr lang="it-IT" sz="2400" dirty="0">
                <a:latin typeface="Calibri" panose="020F0502020204030204" pitchFamily="34" charset="0"/>
              </a:rPr>
              <a:t>contrastano la logica della rivendicazione verso le istituzioni</a:t>
            </a:r>
          </a:p>
          <a:p>
            <a:pPr>
              <a:buFont typeface="Wingdings" panose="05000000000000000000" pitchFamily="2" charset="2"/>
              <a:buChar char="Ø"/>
            </a:pPr>
            <a:r>
              <a:rPr lang="it-IT" sz="2400" dirty="0">
                <a:latin typeface="Calibri" panose="020F0502020204030204" pitchFamily="34" charset="0"/>
              </a:rPr>
              <a:t>favoriscono logiche di corresponsabilità e condivisione</a:t>
            </a:r>
          </a:p>
          <a:p>
            <a:pPr>
              <a:buFont typeface="Wingdings" panose="05000000000000000000" pitchFamily="2" charset="2"/>
              <a:buChar char="Ø"/>
            </a:pPr>
            <a:r>
              <a:rPr lang="it-IT" sz="2400" dirty="0">
                <a:latin typeface="Calibri" panose="020F0502020204030204" pitchFamily="34" charset="0"/>
              </a:rPr>
              <a:t>sollecitano il confronto e il rinnovamento </a:t>
            </a:r>
          </a:p>
          <a:p>
            <a:pPr>
              <a:buFont typeface="Wingdings" panose="05000000000000000000" pitchFamily="2" charset="2"/>
              <a:buChar char="Ø"/>
            </a:pPr>
            <a:endParaRPr lang="it-IT" sz="2400" dirty="0">
              <a:latin typeface="Calibri" panose="020F0502020204030204" pitchFamily="34" charset="0"/>
            </a:endParaRPr>
          </a:p>
        </p:txBody>
      </p:sp>
    </p:spTree>
    <p:extLst>
      <p:ext uri="{BB962C8B-B14F-4D97-AF65-F5344CB8AC3E}">
        <p14:creationId xmlns:p14="http://schemas.microsoft.com/office/powerpoint/2010/main" val="1664495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3354"/>
            <a:ext cx="8290400" cy="563358"/>
          </a:xfrm>
        </p:spPr>
        <p:txBody>
          <a:bodyPr vert="horz" rtlCol="0" anchor="b">
            <a:noAutofit/>
            <a:scene3d>
              <a:camera prst="orthographicFront"/>
              <a:lightRig rig="soft" dir="t"/>
            </a:scene3d>
            <a:sp3d prstMaterial="softEdge">
              <a:bevelT w="25400" h="25400"/>
            </a:sp3d>
          </a:bodyPr>
          <a:lstStyle/>
          <a:p>
            <a:pPr marR="64008" algn="ctr"/>
            <a:r>
              <a:rPr lang="it-IT" sz="3200" dirty="0">
                <a:latin typeface="Calibri" pitchFamily="34" charset="0"/>
              </a:rPr>
              <a:t>Leggi regionali</a:t>
            </a:r>
          </a:p>
        </p:txBody>
      </p:sp>
      <p:sp>
        <p:nvSpPr>
          <p:cNvPr id="3" name="Segnaposto contenuto 2"/>
          <p:cNvSpPr>
            <a:spLocks noGrp="1"/>
          </p:cNvSpPr>
          <p:nvPr>
            <p:ph idx="1"/>
          </p:nvPr>
        </p:nvSpPr>
        <p:spPr>
          <a:xfrm>
            <a:off x="1847528" y="1196752"/>
            <a:ext cx="8820472" cy="3672408"/>
          </a:xfrm>
        </p:spPr>
        <p:txBody>
          <a:bodyPr>
            <a:normAutofit/>
          </a:bodyPr>
          <a:lstStyle/>
          <a:p>
            <a:pPr marL="97967" indent="0">
              <a:buNone/>
            </a:pPr>
            <a:r>
              <a:rPr lang="it-IT" sz="2400" b="1" dirty="0">
                <a:latin typeface="Calibri" pitchFamily="34" charset="0"/>
              </a:rPr>
              <a:t>N. 2/2003</a:t>
            </a:r>
          </a:p>
          <a:p>
            <a:pPr marL="97967" indent="0">
              <a:buNone/>
            </a:pPr>
            <a:r>
              <a:rPr lang="it-IT" sz="2400" dirty="0">
                <a:latin typeface="Calibri" pitchFamily="34" charset="0"/>
              </a:rPr>
              <a:t>Nelle disposizioni generali recita:</a:t>
            </a:r>
          </a:p>
          <a:p>
            <a:pPr marL="97967" indent="0">
              <a:buNone/>
            </a:pPr>
            <a:r>
              <a:rPr lang="it-IT" sz="2400" dirty="0">
                <a:latin typeface="Calibri" pitchFamily="34" charset="0"/>
              </a:rPr>
              <a:t>ispirandosi ai principi ed ai valori della Costituzione e della Carta dei diritti fondamentali dell'Unione europea, in armonia con la </a:t>
            </a:r>
            <a:r>
              <a:rPr lang="it-IT" sz="2400" u="sng" dirty="0">
                <a:solidFill>
                  <a:srgbClr val="142E48"/>
                </a:solidFill>
                <a:latin typeface="Calibri" pitchFamily="34" charset="0"/>
                <a:hlinkClick r:id="rId2"/>
              </a:rPr>
              <a:t>legge 8 novembre 2000, n. 328 </a:t>
            </a:r>
            <a:r>
              <a:rPr lang="it-IT" sz="2400" dirty="0">
                <a:latin typeface="Calibri" pitchFamily="34" charset="0"/>
              </a:rPr>
              <a:t> (Legge quadro per la realizzazione del sistema </a:t>
            </a:r>
            <a:r>
              <a:rPr lang="it-IT" sz="2400" dirty="0" err="1">
                <a:latin typeface="Calibri" pitchFamily="34" charset="0"/>
              </a:rPr>
              <a:t>int</a:t>
            </a:r>
            <a:r>
              <a:rPr lang="it-IT" sz="2400" dirty="0">
                <a:latin typeface="Calibri" pitchFamily="34" charset="0"/>
              </a:rPr>
              <a:t>. di interventi e </a:t>
            </a:r>
            <a:r>
              <a:rPr lang="it-IT" sz="2400" dirty="0" err="1">
                <a:latin typeface="Calibri" pitchFamily="34" charset="0"/>
              </a:rPr>
              <a:t>s.s</a:t>
            </a:r>
            <a:r>
              <a:rPr lang="it-IT" sz="2400" dirty="0">
                <a:latin typeface="Calibri" pitchFamily="34" charset="0"/>
              </a:rPr>
              <a:t>).… </a:t>
            </a:r>
          </a:p>
          <a:p>
            <a:pPr marL="97967" indent="0">
              <a:buNone/>
            </a:pPr>
            <a:r>
              <a:rPr lang="it-IT" sz="2400" dirty="0">
                <a:latin typeface="Calibri" pitchFamily="34" charset="0"/>
              </a:rPr>
              <a:t>detta norme per la promozione dei  diritti e delle garanzie ad essa correlati, </a:t>
            </a:r>
            <a:r>
              <a:rPr lang="it-IT" sz="2400" b="1" dirty="0">
                <a:latin typeface="Calibri" pitchFamily="34" charset="0"/>
              </a:rPr>
              <a:t>per la definizione e la realizzazione del sistema integrato di interventi e servizi sociali</a:t>
            </a:r>
            <a:r>
              <a:rPr lang="it-IT" sz="2400" dirty="0">
                <a:latin typeface="Calibri" pitchFamily="34" charset="0"/>
              </a:rPr>
              <a:t>.</a:t>
            </a:r>
          </a:p>
        </p:txBody>
      </p:sp>
    </p:spTree>
    <p:extLst>
      <p:ext uri="{BB962C8B-B14F-4D97-AF65-F5344CB8AC3E}">
        <p14:creationId xmlns:p14="http://schemas.microsoft.com/office/powerpoint/2010/main" val="1194239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4638"/>
            <a:ext cx="8291264" cy="706090"/>
          </a:xfrm>
        </p:spPr>
        <p:txBody>
          <a:bodyPr>
            <a:normAutofit/>
          </a:bodyPr>
          <a:lstStyle/>
          <a:p>
            <a:r>
              <a:rPr lang="it-IT" dirty="0" smtClean="0">
                <a:latin typeface="Calibri" panose="020F0502020204030204" pitchFamily="34" charset="0"/>
              </a:rPr>
              <a:t>                    </a:t>
            </a:r>
            <a:r>
              <a:rPr lang="it-IT" sz="3600" dirty="0">
                <a:latin typeface="Calibri" panose="020F0502020204030204" pitchFamily="34" charset="0"/>
              </a:rPr>
              <a:t>Reti sociali</a:t>
            </a:r>
          </a:p>
        </p:txBody>
      </p:sp>
      <p:sp>
        <p:nvSpPr>
          <p:cNvPr id="3" name="Segnaposto contenuto 2"/>
          <p:cNvSpPr>
            <a:spLocks noGrp="1"/>
          </p:cNvSpPr>
          <p:nvPr>
            <p:ph idx="1"/>
          </p:nvPr>
        </p:nvSpPr>
        <p:spPr>
          <a:xfrm>
            <a:off x="1991544" y="980728"/>
            <a:ext cx="8219256" cy="5472608"/>
          </a:xfrm>
        </p:spPr>
        <p:txBody>
          <a:bodyPr>
            <a:normAutofit/>
          </a:bodyPr>
          <a:lstStyle/>
          <a:p>
            <a:r>
              <a:rPr lang="it-IT" sz="2400" b="1" dirty="0">
                <a:latin typeface="Calibri" panose="020F0502020204030204" pitchFamily="34" charset="0"/>
              </a:rPr>
              <a:t>Punti critici delle reti sociali</a:t>
            </a:r>
          </a:p>
          <a:p>
            <a:pPr>
              <a:buFont typeface="Wingdings" panose="05000000000000000000" pitchFamily="2" charset="2"/>
              <a:buChar char="Ø"/>
            </a:pPr>
            <a:r>
              <a:rPr lang="it-IT" sz="2400" dirty="0">
                <a:latin typeface="Calibri" panose="020F0502020204030204" pitchFamily="34" charset="0"/>
              </a:rPr>
              <a:t>ambiguità della collocazione (sentirsi dentro e fuori )</a:t>
            </a:r>
          </a:p>
          <a:p>
            <a:pPr>
              <a:buFont typeface="Wingdings" panose="05000000000000000000" pitchFamily="2" charset="2"/>
              <a:buChar char="Ø"/>
            </a:pPr>
            <a:r>
              <a:rPr lang="it-IT" sz="2400" dirty="0">
                <a:latin typeface="Calibri" panose="020F0502020204030204" pitchFamily="34" charset="0"/>
              </a:rPr>
              <a:t>una certa tendenza a sottolineare più gli aspetti disfunzionali: le negligenze, i ritardi, le omissioni…</a:t>
            </a:r>
          </a:p>
          <a:p>
            <a:pPr>
              <a:buFont typeface="Wingdings" panose="05000000000000000000" pitchFamily="2" charset="2"/>
              <a:buChar char="Ø"/>
            </a:pPr>
            <a:r>
              <a:rPr lang="it-IT" sz="2400" dirty="0">
                <a:latin typeface="Calibri" panose="020F0502020204030204" pitchFamily="34" charset="0"/>
              </a:rPr>
              <a:t>la tenuta nel tempo…reggere l’impegno per tempi lunghi</a:t>
            </a:r>
          </a:p>
          <a:p>
            <a:pPr>
              <a:buFont typeface="Wingdings" panose="05000000000000000000" pitchFamily="2" charset="2"/>
              <a:buChar char="Ø"/>
            </a:pPr>
            <a:r>
              <a:rPr lang="it-IT" sz="2400" dirty="0">
                <a:latin typeface="Calibri" panose="020F0502020204030204" pitchFamily="34" charset="0"/>
              </a:rPr>
              <a:t>presenza limitata di reti là dove i problemi sono più gravi</a:t>
            </a:r>
          </a:p>
          <a:p>
            <a:pPr>
              <a:buFont typeface="Wingdings" panose="05000000000000000000" pitchFamily="2" charset="2"/>
              <a:buChar char="Ø"/>
            </a:pPr>
            <a:r>
              <a:rPr lang="it-IT" sz="2400" dirty="0">
                <a:latin typeface="Calibri" panose="020F0502020204030204" pitchFamily="34" charset="0"/>
              </a:rPr>
              <a:t>tendenza alla manipolazione (uso strumentale</a:t>
            </a:r>
            <a:r>
              <a:rPr lang="it-IT" dirty="0" smtClean="0"/>
              <a:t>)</a:t>
            </a:r>
            <a:endParaRPr lang="it-IT" dirty="0"/>
          </a:p>
        </p:txBody>
      </p:sp>
    </p:spTree>
    <p:extLst>
      <p:ext uri="{BB962C8B-B14F-4D97-AF65-F5344CB8AC3E}">
        <p14:creationId xmlns:p14="http://schemas.microsoft.com/office/powerpoint/2010/main" val="3943717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73354"/>
            <a:ext cx="8290400" cy="491350"/>
          </a:xfrm>
        </p:spPr>
        <p:txBody>
          <a:bodyPr>
            <a:noAutofit/>
          </a:bodyPr>
          <a:lstStyle/>
          <a:p>
            <a:pPr algn="ctr">
              <a:buNone/>
            </a:pPr>
            <a:r>
              <a:rPr lang="it-IT" sz="3200" dirty="0">
                <a:latin typeface="Calibri" pitchFamily="34" charset="0"/>
              </a:rPr>
              <a:t>Principi della legge</a:t>
            </a:r>
          </a:p>
        </p:txBody>
      </p:sp>
      <p:sp>
        <p:nvSpPr>
          <p:cNvPr id="3" name="Segnaposto contenuto 2"/>
          <p:cNvSpPr>
            <a:spLocks noGrp="1"/>
          </p:cNvSpPr>
          <p:nvPr>
            <p:ph idx="1"/>
          </p:nvPr>
        </p:nvSpPr>
        <p:spPr>
          <a:xfrm>
            <a:off x="1847528" y="1124744"/>
            <a:ext cx="8362408" cy="3816424"/>
          </a:xfrm>
        </p:spPr>
        <p:txBody>
          <a:bodyPr>
            <a:normAutofit/>
          </a:bodyPr>
          <a:lstStyle/>
          <a:p>
            <a:pPr marL="97967" indent="0">
              <a:buNone/>
            </a:pPr>
            <a:r>
              <a:rPr lang="it-IT" sz="2400" dirty="0">
                <a:latin typeface="Calibri" pitchFamily="34" charset="0"/>
              </a:rPr>
              <a:t>Al fine di prevenire, rimuovere o ridurre le condizioni di bisogno e di disagio,… la Regione e gli Enti locali realizzano un </a:t>
            </a:r>
            <a:r>
              <a:rPr lang="it-IT" sz="2400" b="1" dirty="0">
                <a:latin typeface="Calibri" pitchFamily="34" charset="0"/>
              </a:rPr>
              <a:t>sistema integrato di interventi e servizi sociali </a:t>
            </a:r>
            <a:r>
              <a:rPr lang="it-IT" sz="2400" dirty="0">
                <a:latin typeface="Calibri" pitchFamily="34" charset="0"/>
              </a:rPr>
              <a:t>con il concorso dei soggetti della cooperazione sociale, dell'associazionismo  del volontariato, delle Aziende pubbliche di servizi alla persona, delle Istituzioni pubbliche di assistenza e beneficenza, delle Fondazioni, degli Enti di patronato e degli altri soggetti di cui all'articolo 1, commi 4 e 5 </a:t>
            </a:r>
            <a:r>
              <a:rPr lang="it-IT" sz="2400" u="sng" dirty="0">
                <a:solidFill>
                  <a:srgbClr val="142E48"/>
                </a:solidFill>
                <a:latin typeface="Calibri" pitchFamily="34" charset="0"/>
                <a:hlinkClick r:id="rId2"/>
              </a:rPr>
              <a:t>della legge n. 328 del 2000 </a:t>
            </a:r>
            <a:r>
              <a:rPr lang="it-IT" sz="2400" dirty="0">
                <a:latin typeface="Calibri" pitchFamily="34" charset="0"/>
              </a:rPr>
              <a:t>.</a:t>
            </a:r>
          </a:p>
        </p:txBody>
      </p:sp>
    </p:spTree>
    <p:extLst>
      <p:ext uri="{BB962C8B-B14F-4D97-AF65-F5344CB8AC3E}">
        <p14:creationId xmlns:p14="http://schemas.microsoft.com/office/powerpoint/2010/main" val="2733369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45854"/>
            <a:ext cx="8290400" cy="590859"/>
          </a:xfrm>
        </p:spPr>
        <p:txBody>
          <a:bodyPr vert="horz" rtlCol="0" anchor="ctr">
            <a:noAutofit/>
            <a:scene3d>
              <a:camera prst="orthographicFront"/>
              <a:lightRig rig="soft" dir="t"/>
            </a:scene3d>
            <a:sp3d prstMaterial="softEdge">
              <a:bevelT w="25400" h="25400"/>
            </a:sp3d>
          </a:bodyPr>
          <a:lstStyle/>
          <a:p>
            <a:r>
              <a:rPr lang="it-IT" sz="3200" dirty="0">
                <a:latin typeface="Calibri" pitchFamily="34" charset="0"/>
              </a:rPr>
              <a:t>Sistema locale dei servizi sociali a rete</a:t>
            </a:r>
          </a:p>
        </p:txBody>
      </p:sp>
      <p:sp>
        <p:nvSpPr>
          <p:cNvPr id="3" name="Segnaposto contenuto 2"/>
          <p:cNvSpPr>
            <a:spLocks noGrp="1"/>
          </p:cNvSpPr>
          <p:nvPr>
            <p:ph idx="1"/>
          </p:nvPr>
        </p:nvSpPr>
        <p:spPr>
          <a:xfrm>
            <a:off x="1919536" y="980728"/>
            <a:ext cx="8290400" cy="5472608"/>
          </a:xfrm>
        </p:spPr>
        <p:txBody>
          <a:bodyPr>
            <a:normAutofit/>
          </a:bodyPr>
          <a:lstStyle/>
          <a:p>
            <a:pPr marL="82296" indent="0">
              <a:buNone/>
            </a:pPr>
            <a:r>
              <a:rPr lang="it-IT" sz="2400" dirty="0">
                <a:latin typeface="Calibri" pitchFamily="34" charset="0"/>
              </a:rPr>
              <a:t> I </a:t>
            </a:r>
            <a:r>
              <a:rPr lang="it-IT" sz="2400" b="1" dirty="0">
                <a:latin typeface="Calibri" pitchFamily="34" charset="0"/>
              </a:rPr>
              <a:t>Comuni</a:t>
            </a:r>
            <a:r>
              <a:rPr lang="it-IT" sz="2400" dirty="0">
                <a:latin typeface="Calibri" pitchFamily="34" charset="0"/>
              </a:rPr>
              <a:t> promuovono e garantiscono, la realizzazione del sistema locale dei servizi sociali a rete, al fine di dare risposta ai bisogni sociali della popolazione.</a:t>
            </a:r>
          </a:p>
          <a:p>
            <a:pPr algn="just"/>
            <a:r>
              <a:rPr lang="it-IT" sz="2400" dirty="0">
                <a:latin typeface="Calibri" pitchFamily="34" charset="0"/>
              </a:rPr>
              <a:t>I servizi e gli interventi del sistema locale comprendono in particolare:</a:t>
            </a:r>
          </a:p>
          <a:p>
            <a:pPr algn="just" fontAlgn="t">
              <a:buFont typeface="Wingdings" panose="05000000000000000000" pitchFamily="2" charset="2"/>
              <a:buChar char="Ø"/>
            </a:pPr>
            <a:r>
              <a:rPr lang="it-IT" sz="2400" dirty="0">
                <a:latin typeface="Calibri" pitchFamily="34" charset="0"/>
              </a:rPr>
              <a:t>consulenza e sostegno alle famiglie ed a chi assume compiti connessi al lavoro di cura ed alle responsabilità genitoriali, anche attraverso la disponibilità di servizi di sollievo;</a:t>
            </a:r>
          </a:p>
          <a:p>
            <a:pPr lvl="0" algn="just" fontAlgn="t">
              <a:buFont typeface="Wingdings" panose="05000000000000000000" pitchFamily="2" charset="2"/>
              <a:buChar char="Ø"/>
            </a:pPr>
            <a:r>
              <a:rPr lang="it-IT" sz="2400" dirty="0">
                <a:latin typeface="Calibri" pitchFamily="34" charset="0"/>
              </a:rPr>
              <a:t>servizi ed interventi residenziali e semiresidenziali volti all'accoglienza di persone i cui bisogni di cura, tutela ed educazione non possono trovare  risposta al domicilio;</a:t>
            </a:r>
          </a:p>
          <a:p>
            <a:pPr algn="just" fontAlgn="t">
              <a:buFont typeface="Wingdings" panose="05000000000000000000" pitchFamily="2" charset="2"/>
              <a:buChar char="Ø"/>
            </a:pPr>
            <a:r>
              <a:rPr lang="it-IT" sz="2400" dirty="0">
                <a:latin typeface="Calibri" pitchFamily="34" charset="0"/>
              </a:rPr>
              <a:t>servizi ed interventi volti ad affiancare, anche temporaneamente, le famiglie negli impegni e responsabilità di cura;</a:t>
            </a:r>
          </a:p>
          <a:p>
            <a:pPr marL="539496" indent="-457200" algn="just" fontAlgn="t">
              <a:buFont typeface="+mj-lt"/>
              <a:buAutoNum type="alphaLcParenR"/>
            </a:pPr>
            <a:endParaRPr lang="it-IT" sz="2400" dirty="0">
              <a:latin typeface="Calibri" pitchFamily="34" charset="0"/>
            </a:endParaRPr>
          </a:p>
          <a:p>
            <a:pPr marL="539496" indent="-457200" algn="just" fontAlgn="t">
              <a:buFont typeface="+mj-lt"/>
              <a:buAutoNum type="alphaLcParenR"/>
            </a:pPr>
            <a:endParaRPr lang="it-IT" sz="2400" dirty="0">
              <a:latin typeface="Calibri" pitchFamily="34" charset="0"/>
            </a:endParaRPr>
          </a:p>
          <a:p>
            <a:pPr lvl="0" algn="just" fontAlgn="t"/>
            <a:endParaRPr lang="it-IT" sz="2400" dirty="0">
              <a:latin typeface="Calibri" pitchFamily="34" charset="0"/>
            </a:endParaRPr>
          </a:p>
          <a:p>
            <a:pPr algn="just" fontAlgn="t"/>
            <a:endParaRPr lang="it-IT" sz="2400" dirty="0">
              <a:latin typeface="Calibri" pitchFamily="34" charset="0"/>
            </a:endParaRPr>
          </a:p>
        </p:txBody>
      </p:sp>
    </p:spTree>
    <p:extLst>
      <p:ext uri="{BB962C8B-B14F-4D97-AF65-F5344CB8AC3E}">
        <p14:creationId xmlns:p14="http://schemas.microsoft.com/office/powerpoint/2010/main" val="2299057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3071664" y="274638"/>
            <a:ext cx="7386024" cy="850106"/>
          </a:xfrm>
        </p:spPr>
        <p:txBody>
          <a:bodyPr>
            <a:normAutofit/>
          </a:bodyPr>
          <a:lstStyle/>
          <a:p>
            <a:r>
              <a:rPr lang="it-IT" sz="3200" dirty="0">
                <a:latin typeface="Calibri" panose="020F0502020204030204" pitchFamily="34" charset="0"/>
              </a:rPr>
              <a:t>Sistema locale dei servizi sociali a rete</a:t>
            </a:r>
          </a:p>
        </p:txBody>
      </p:sp>
      <p:sp>
        <p:nvSpPr>
          <p:cNvPr id="3" name="Segnaposto contenuto 2"/>
          <p:cNvSpPr>
            <a:spLocks noGrp="1"/>
          </p:cNvSpPr>
          <p:nvPr>
            <p:ph idx="1"/>
          </p:nvPr>
        </p:nvSpPr>
        <p:spPr>
          <a:xfrm>
            <a:off x="2927648" y="1268760"/>
            <a:ext cx="7498080" cy="4800600"/>
          </a:xfrm>
        </p:spPr>
        <p:txBody>
          <a:bodyPr>
            <a:normAutofit/>
          </a:bodyPr>
          <a:lstStyle/>
          <a:p>
            <a:pPr lvl="0">
              <a:buFont typeface="Wingdings" panose="05000000000000000000" pitchFamily="2" charset="2"/>
              <a:buChar char="Ø"/>
            </a:pPr>
            <a:r>
              <a:rPr lang="it-IT" sz="2400" dirty="0">
                <a:latin typeface="Calibri" panose="020F0502020204030204" pitchFamily="34" charset="0"/>
              </a:rPr>
              <a:t>servizi ed interventi, quali case e centri antiviolenza, finalizzati a fornire consulenza, ascolto, sostegno ed accoglienza a donne, anche con figli, minacciate o vittime di violenza fisica, sessuale, psicologica e di costrizione economica;</a:t>
            </a:r>
          </a:p>
          <a:p>
            <a:pPr lvl="0">
              <a:buFont typeface="Wingdings" panose="05000000000000000000" pitchFamily="2" charset="2"/>
              <a:buChar char="Ø"/>
            </a:pPr>
            <a:r>
              <a:rPr lang="it-IT" sz="2400" dirty="0">
                <a:latin typeface="Calibri" panose="020F0502020204030204" pitchFamily="34" charset="0"/>
              </a:rPr>
              <a:t>servizi ed interventi di prevenzione, ascolto, sostegno ed accoglienza per minori vittime di abuso, maltrattamento ed abbandono</a:t>
            </a:r>
          </a:p>
          <a:p>
            <a:pPr lvl="0"/>
            <a:r>
              <a:rPr lang="it-IT" sz="2400" dirty="0">
                <a:latin typeface="Calibri" panose="020F0502020204030204" pitchFamily="34" charset="0"/>
              </a:rPr>
              <a:t>Nel 2009 è stato istituito formalmente il coordinamento dei centri antiviolenza (13 associazioni)</a:t>
            </a:r>
          </a:p>
          <a:p>
            <a:pPr lvl="0"/>
            <a:endParaRPr lang="it-IT" dirty="0"/>
          </a:p>
        </p:txBody>
      </p:sp>
    </p:spTree>
    <p:extLst>
      <p:ext uri="{BB962C8B-B14F-4D97-AF65-F5344CB8AC3E}">
        <p14:creationId xmlns:p14="http://schemas.microsoft.com/office/powerpoint/2010/main" val="1752834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188640"/>
            <a:ext cx="8290400" cy="792088"/>
          </a:xfrm>
        </p:spPr>
        <p:txBody>
          <a:bodyPr vert="horz" rtlCol="0" anchor="ctr">
            <a:noAutofit/>
            <a:scene3d>
              <a:camera prst="orthographicFront"/>
              <a:lightRig rig="soft" dir="t"/>
            </a:scene3d>
            <a:sp3d prstMaterial="softEdge">
              <a:bevelT w="25400" h="25400"/>
            </a:sp3d>
          </a:bodyPr>
          <a:lstStyle/>
          <a:p>
            <a:r>
              <a:rPr lang="it-IT" sz="3200" dirty="0">
                <a:latin typeface="Calibri" pitchFamily="34" charset="0"/>
              </a:rPr>
              <a:t>Accesso al sistema locale dei servizi: istituzione degli sportelli sociali</a:t>
            </a:r>
          </a:p>
        </p:txBody>
      </p:sp>
      <p:sp>
        <p:nvSpPr>
          <p:cNvPr id="3" name="Segnaposto contenuto 2"/>
          <p:cNvSpPr>
            <a:spLocks noGrp="1"/>
          </p:cNvSpPr>
          <p:nvPr>
            <p:ph idx="1"/>
          </p:nvPr>
        </p:nvSpPr>
        <p:spPr>
          <a:xfrm>
            <a:off x="2063552" y="1412776"/>
            <a:ext cx="8146384" cy="5400600"/>
          </a:xfrm>
        </p:spPr>
        <p:txBody>
          <a:bodyPr vert="horz">
            <a:normAutofit/>
          </a:bodyPr>
          <a:lstStyle/>
          <a:p>
            <a:pPr marL="82296" indent="0" algn="just" fontAlgn="t">
              <a:buNone/>
            </a:pPr>
            <a:r>
              <a:rPr lang="it-IT" sz="2400" dirty="0">
                <a:latin typeface="Calibri" pitchFamily="34" charset="0"/>
              </a:rPr>
              <a:t> L'accesso al sistema locale è garantito</a:t>
            </a:r>
            <a:r>
              <a:rPr lang="it-IT" sz="2400" b="1" dirty="0">
                <a:latin typeface="Calibri" pitchFamily="34" charset="0"/>
              </a:rPr>
              <a:t> </a:t>
            </a:r>
          </a:p>
          <a:p>
            <a:pPr marL="82296" indent="0" algn="just" fontAlgn="t">
              <a:buNone/>
            </a:pPr>
            <a:r>
              <a:rPr lang="it-IT" sz="2400" b="1" dirty="0">
                <a:latin typeface="Calibri" pitchFamily="34" charset="0"/>
              </a:rPr>
              <a:t>                         da sportelli sociali </a:t>
            </a:r>
          </a:p>
          <a:p>
            <a:pPr marL="82296" indent="0" fontAlgn="t">
              <a:buNone/>
            </a:pPr>
            <a:r>
              <a:rPr lang="it-IT" sz="2400" dirty="0">
                <a:latin typeface="Calibri" pitchFamily="34" charset="0"/>
              </a:rPr>
              <a:t>attivati dai Comuni, singoli o associati, in raccordo con le Aziende unità sanitarie locali. Gli sportelli sociali forniscono informazioni ed orientamento ai cittadini sui diritti e le opportunità sociali, sui servizi e gli interventi del sistema locale. I Comuni organizzano l'attività degli sportelli sociali con modalità adeguate a favorire il contatto anche di chi, per difficoltà personali e sociali, non vi si rivolge direttamente.</a:t>
            </a:r>
          </a:p>
          <a:p>
            <a:pPr marL="82296" indent="0" algn="just" fontAlgn="t">
              <a:buNone/>
            </a:pPr>
            <a:r>
              <a:rPr lang="it-IT" sz="2400" dirty="0">
                <a:latin typeface="Calibri" pitchFamily="34" charset="0"/>
              </a:rPr>
              <a:t>Agli operatori degli sportelli sociali è garantita una uniforme ed adeguata formazione.</a:t>
            </a:r>
          </a:p>
        </p:txBody>
      </p:sp>
    </p:spTree>
    <p:extLst>
      <p:ext uri="{BB962C8B-B14F-4D97-AF65-F5344CB8AC3E}">
        <p14:creationId xmlns:p14="http://schemas.microsoft.com/office/powerpoint/2010/main" val="23254626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216024"/>
            <a:ext cx="8496944" cy="1196752"/>
          </a:xfrm>
        </p:spPr>
        <p:txBody>
          <a:bodyPr>
            <a:noAutofit/>
          </a:bodyPr>
          <a:lstStyle/>
          <a:p>
            <a:pPr algn="l"/>
            <a:r>
              <a:rPr lang="it-IT" sz="3200" dirty="0">
                <a:latin typeface="Calibri" pitchFamily="34" charset="0"/>
              </a:rPr>
              <a:t/>
            </a:r>
            <a:br>
              <a:rPr lang="it-IT" sz="3200" dirty="0">
                <a:latin typeface="Calibri" pitchFamily="34" charset="0"/>
              </a:rPr>
            </a:br>
            <a:r>
              <a:rPr lang="it-IT" sz="3200" dirty="0">
                <a:latin typeface="Calibri" pitchFamily="34" charset="0"/>
              </a:rPr>
              <a:t>L. Reg.28 /7/ 2008, n. 14 Norme in materia di politiche per le giovani generazioni</a:t>
            </a:r>
            <a:br>
              <a:rPr lang="it-IT" sz="3200" dirty="0">
                <a:latin typeface="Calibri" pitchFamily="34" charset="0"/>
              </a:rPr>
            </a:br>
            <a:endParaRPr lang="it-IT" sz="3200" dirty="0">
              <a:latin typeface="Calibri" pitchFamily="34" charset="0"/>
            </a:endParaRPr>
          </a:p>
        </p:txBody>
      </p:sp>
      <p:sp>
        <p:nvSpPr>
          <p:cNvPr id="3" name="Segnaposto contenuto 2"/>
          <p:cNvSpPr>
            <a:spLocks noGrp="1"/>
          </p:cNvSpPr>
          <p:nvPr>
            <p:ph idx="1"/>
          </p:nvPr>
        </p:nvSpPr>
        <p:spPr>
          <a:xfrm>
            <a:off x="1919537" y="1340768"/>
            <a:ext cx="7642327" cy="5328592"/>
          </a:xfrm>
        </p:spPr>
        <p:txBody>
          <a:bodyPr vert="horz">
            <a:noAutofit/>
          </a:bodyPr>
          <a:lstStyle/>
          <a:p>
            <a:pPr marL="82296" indent="0" algn="just" fontAlgn="t">
              <a:buNone/>
            </a:pPr>
            <a:r>
              <a:rPr lang="it-IT" sz="2400" b="1" dirty="0">
                <a:latin typeface="Calibri" pitchFamily="34" charset="0"/>
              </a:rPr>
              <a:t>Riconosce</a:t>
            </a:r>
            <a:r>
              <a:rPr lang="it-IT" sz="2400" dirty="0">
                <a:latin typeface="Calibri" pitchFamily="34" charset="0"/>
              </a:rPr>
              <a:t> i bambini, gli adolescenti e i giovani come soggetti di autonomi diritti e come risorsa fondamentale ed essenziale della comunità regionale e </a:t>
            </a:r>
            <a:r>
              <a:rPr lang="it-IT" sz="2400" b="1" dirty="0">
                <a:latin typeface="Calibri" pitchFamily="34" charset="0"/>
              </a:rPr>
              <a:t>persegue</a:t>
            </a:r>
            <a:r>
              <a:rPr lang="it-IT" sz="2400" dirty="0">
                <a:latin typeface="Calibri" pitchFamily="34" charset="0"/>
              </a:rPr>
              <a:t> l'armonia tra le politiche sociali e sanitarie</a:t>
            </a:r>
          </a:p>
          <a:p>
            <a:pPr algn="just" fontAlgn="t">
              <a:buFont typeface="Wingdings" panose="05000000000000000000" pitchFamily="2" charset="2"/>
              <a:buChar char="v"/>
            </a:pPr>
            <a:r>
              <a:rPr lang="it-IT" sz="2400" dirty="0">
                <a:latin typeface="Calibri" pitchFamily="34" charset="0"/>
              </a:rPr>
              <a:t> I Comuni, svolgono le funzioni di lettura dei bisogni, di pianificazione, </a:t>
            </a:r>
            <a:r>
              <a:rPr lang="it-IT" sz="2400" b="1" dirty="0">
                <a:latin typeface="Calibri" pitchFamily="34" charset="0"/>
              </a:rPr>
              <a:t>programmazione ed erogazione diretta o indiretta </a:t>
            </a:r>
            <a:r>
              <a:rPr lang="it-IT" sz="2400" dirty="0">
                <a:latin typeface="Calibri" pitchFamily="34" charset="0"/>
              </a:rPr>
              <a:t>dei servizi e degli interventi, nonché di valutazione qualitativa e quantitativa dei risultati all'interno della programmazione del piano distrettuale per la salute e il benessere sociale di  cui all'</a:t>
            </a:r>
            <a:r>
              <a:rPr lang="it-IT" sz="2400" u="sng" dirty="0">
                <a:solidFill>
                  <a:srgbClr val="142E48"/>
                </a:solidFill>
                <a:latin typeface="Calibri" pitchFamily="34" charset="0"/>
                <a:hlinkClick r:id="rId2"/>
              </a:rPr>
              <a:t>articolo 29 della legge regionale 12 maggio 2003, n. 2</a:t>
            </a:r>
            <a:r>
              <a:rPr lang="it-IT" sz="2400" dirty="0">
                <a:latin typeface="Calibri" pitchFamily="34" charset="0"/>
              </a:rPr>
              <a:t> (Norme per la promozione della cittadinanza sociale e per la realizzazione del sistema integrato di interventi e servizi sociali)</a:t>
            </a:r>
          </a:p>
        </p:txBody>
      </p:sp>
    </p:spTree>
    <p:extLst>
      <p:ext uri="{BB962C8B-B14F-4D97-AF65-F5344CB8AC3E}">
        <p14:creationId xmlns:p14="http://schemas.microsoft.com/office/powerpoint/2010/main" val="3229275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47528" y="273354"/>
            <a:ext cx="8362408" cy="707374"/>
          </a:xfrm>
        </p:spPr>
        <p:txBody>
          <a:bodyPr>
            <a:normAutofit/>
          </a:bodyPr>
          <a:lstStyle/>
          <a:p>
            <a:r>
              <a:rPr lang="it-IT" sz="3200" dirty="0">
                <a:latin typeface="Calibri" pitchFamily="34" charset="0"/>
              </a:rPr>
              <a:t>Normativa regionale n. 14/2008</a:t>
            </a:r>
          </a:p>
        </p:txBody>
      </p:sp>
      <p:sp>
        <p:nvSpPr>
          <p:cNvPr id="3" name="Segnaposto contenuto 2"/>
          <p:cNvSpPr>
            <a:spLocks noGrp="1"/>
          </p:cNvSpPr>
          <p:nvPr>
            <p:ph idx="1"/>
          </p:nvPr>
        </p:nvSpPr>
        <p:spPr>
          <a:xfrm>
            <a:off x="2063552" y="1124744"/>
            <a:ext cx="8146384" cy="5328592"/>
          </a:xfrm>
        </p:spPr>
        <p:txBody>
          <a:bodyPr>
            <a:normAutofit fontScale="92500" lnSpcReduction="10000"/>
          </a:bodyPr>
          <a:lstStyle/>
          <a:p>
            <a:pPr marL="82296" indent="0">
              <a:buNone/>
            </a:pPr>
            <a:r>
              <a:rPr lang="it-IT" sz="2600" dirty="0">
                <a:latin typeface="Calibri" pitchFamily="34" charset="0"/>
              </a:rPr>
              <a:t>Il Comune quindi è titolare, in via esclusiva, delle funzioni in materia di tutela dei minori.</a:t>
            </a:r>
          </a:p>
          <a:p>
            <a:pPr>
              <a:buFont typeface="Arial" panose="020B0604020202020204" pitchFamily="34" charset="0"/>
              <a:buChar char="•"/>
            </a:pPr>
            <a:r>
              <a:rPr lang="it-IT" sz="2600" b="1" dirty="0">
                <a:latin typeface="Calibri" pitchFamily="34" charset="0"/>
              </a:rPr>
              <a:t>Attiva</a:t>
            </a:r>
            <a:r>
              <a:rPr lang="it-IT" sz="2600" dirty="0">
                <a:latin typeface="Calibri" pitchFamily="34" charset="0"/>
              </a:rPr>
              <a:t> interventi specifici per i minori e di sostegno alla genitorialità, </a:t>
            </a:r>
            <a:r>
              <a:rPr lang="it-IT" sz="2600" b="1" dirty="0">
                <a:latin typeface="Calibri" pitchFamily="34" charset="0"/>
              </a:rPr>
              <a:t>gestisce</a:t>
            </a:r>
            <a:r>
              <a:rPr lang="it-IT" sz="2600" dirty="0">
                <a:latin typeface="Calibri" pitchFamily="34" charset="0"/>
              </a:rPr>
              <a:t>, </a:t>
            </a:r>
            <a:r>
              <a:rPr lang="it-IT" sz="2600" b="1" dirty="0">
                <a:latin typeface="Calibri" pitchFamily="34" charset="0"/>
              </a:rPr>
              <a:t>autorizza</a:t>
            </a:r>
            <a:r>
              <a:rPr lang="it-IT" sz="2600" dirty="0">
                <a:latin typeface="Calibri" pitchFamily="34" charset="0"/>
              </a:rPr>
              <a:t> e </a:t>
            </a:r>
            <a:r>
              <a:rPr lang="it-IT" sz="2600" b="1" dirty="0">
                <a:latin typeface="Calibri" pitchFamily="34" charset="0"/>
              </a:rPr>
              <a:t>vigila </a:t>
            </a:r>
            <a:r>
              <a:rPr lang="it-IT" sz="2600" dirty="0">
                <a:latin typeface="Calibri" pitchFamily="34" charset="0"/>
              </a:rPr>
              <a:t>sui servizi socio-educativi a favore di minori</a:t>
            </a:r>
          </a:p>
          <a:p>
            <a:pPr>
              <a:buFont typeface="Arial" panose="020B0604020202020204" pitchFamily="34" charset="0"/>
              <a:buChar char="•"/>
            </a:pPr>
            <a:r>
              <a:rPr lang="it-IT" sz="2600" b="1" dirty="0">
                <a:latin typeface="Calibri" pitchFamily="34" charset="0"/>
              </a:rPr>
              <a:t>Agisce</a:t>
            </a:r>
            <a:r>
              <a:rPr lang="it-IT" sz="2600" dirty="0">
                <a:latin typeface="Calibri" pitchFamily="34" charset="0"/>
              </a:rPr>
              <a:t> in sinergia con gli organi della Giustizia</a:t>
            </a:r>
          </a:p>
          <a:p>
            <a:pPr marL="440867" indent="-342900"/>
            <a:r>
              <a:rPr lang="it-IT" sz="2600" dirty="0">
                <a:latin typeface="Calibri" pitchFamily="34" charset="0"/>
              </a:rPr>
              <a:t>Il servizio sociale, in collaborazione con i servizi educativi e sanitari, si fa carico di tutte le situazioni di rischio </a:t>
            </a:r>
            <a:r>
              <a:rPr lang="it-IT" sz="2600" dirty="0" err="1">
                <a:latin typeface="Calibri" pitchFamily="34" charset="0"/>
              </a:rPr>
              <a:t>psico</a:t>
            </a:r>
            <a:r>
              <a:rPr lang="it-IT" sz="2600" dirty="0">
                <a:latin typeface="Calibri" pitchFamily="34" charset="0"/>
              </a:rPr>
              <a:t>-sociale, cercando, se possibile, la collaborazione della famiglia</a:t>
            </a:r>
          </a:p>
          <a:p>
            <a:pPr marL="440867" indent="-342900"/>
            <a:r>
              <a:rPr lang="it-IT" sz="2600" b="1" dirty="0">
                <a:latin typeface="Calibri" pitchFamily="34" charset="0"/>
              </a:rPr>
              <a:t>Emette</a:t>
            </a:r>
            <a:r>
              <a:rPr lang="it-IT" sz="2600" dirty="0">
                <a:latin typeface="Calibri" pitchFamily="34" charset="0"/>
              </a:rPr>
              <a:t>, se necessario, provvedimenti urgenti di protezione (art.403c.c.)</a:t>
            </a:r>
          </a:p>
          <a:p>
            <a:pPr>
              <a:buNone/>
            </a:pPr>
            <a:endParaRPr lang="it-IT" sz="2600" dirty="0">
              <a:latin typeface="Calibri" pitchFamily="34" charset="0"/>
            </a:endParaRPr>
          </a:p>
          <a:p>
            <a:r>
              <a:rPr lang="it-IT" sz="2600" b="1" dirty="0">
                <a:latin typeface="Calibri" pitchFamily="34" charset="0"/>
              </a:rPr>
              <a:t>Fatti salvi gli obblighi di segnalazione e di denuncia previsti dalla legislazione nazionale</a:t>
            </a:r>
          </a:p>
          <a:p>
            <a:pPr marL="97967" indent="0">
              <a:buNone/>
            </a:pPr>
            <a:endParaRPr lang="it-IT" sz="2400" b="1" dirty="0">
              <a:latin typeface="Calibri" pitchFamily="34" charset="0"/>
            </a:endParaRPr>
          </a:p>
          <a:p>
            <a:endParaRPr lang="it-IT" sz="2400" dirty="0">
              <a:latin typeface="Calibri" pitchFamily="34" charset="0"/>
            </a:endParaRPr>
          </a:p>
        </p:txBody>
      </p:sp>
    </p:spTree>
    <p:extLst>
      <p:ext uri="{BB962C8B-B14F-4D97-AF65-F5344CB8AC3E}">
        <p14:creationId xmlns:p14="http://schemas.microsoft.com/office/powerpoint/2010/main" val="2038540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1556</Words>
  <Application>Microsoft Office PowerPoint</Application>
  <PresentationFormat>Widescreen</PresentationFormat>
  <Paragraphs>212</Paragraphs>
  <Slides>30</Slides>
  <Notes>4</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30</vt:i4>
      </vt:variant>
    </vt:vector>
  </HeadingPairs>
  <TitlesOfParts>
    <vt:vector size="39" baseType="lpstr">
      <vt:lpstr>Microsoft YaHei</vt:lpstr>
      <vt:lpstr>MS PGothic</vt:lpstr>
      <vt:lpstr>Arial</vt:lpstr>
      <vt:lpstr>Calibri</vt:lpstr>
      <vt:lpstr>Calibri Light</vt:lpstr>
      <vt:lpstr>Mangal</vt:lpstr>
      <vt:lpstr>Times New Roman</vt:lpstr>
      <vt:lpstr>Wingdings</vt:lpstr>
      <vt:lpstr>Tema di Office</vt:lpstr>
      <vt:lpstr>Rete dei servizi e tutela minorile</vt:lpstr>
      <vt:lpstr>S.S. e Quadro normativo di riferimento</vt:lpstr>
      <vt:lpstr>Leggi regionali</vt:lpstr>
      <vt:lpstr>Principi della legge</vt:lpstr>
      <vt:lpstr>Sistema locale dei servizi sociali a rete</vt:lpstr>
      <vt:lpstr>Sistema locale dei servizi sociali a rete</vt:lpstr>
      <vt:lpstr>Accesso al sistema locale dei servizi: istituzione degli sportelli sociali</vt:lpstr>
      <vt:lpstr> L. Reg.28 /7/ 2008, n. 14 Norme in materia di politiche per le giovani generazioni </vt:lpstr>
      <vt:lpstr>Normativa regionale n. 14/2008</vt:lpstr>
      <vt:lpstr>Normativa regionale n. 14/2008</vt:lpstr>
      <vt:lpstr>Cambiamenti culturali importanti</vt:lpstr>
      <vt:lpstr>Orientamenti operativi importanti</vt:lpstr>
      <vt:lpstr>                   Comune di Bologna</vt:lpstr>
      <vt:lpstr>                   Comune di Bologna</vt:lpstr>
      <vt:lpstr>Presentazione standard di PowerPoint</vt:lpstr>
      <vt:lpstr>Presentazione standard di PowerPoint</vt:lpstr>
      <vt:lpstr>Presentazione standard di PowerPoint</vt:lpstr>
      <vt:lpstr> Il Centro per le Famiglie Comune-Asp</vt:lpstr>
      <vt:lpstr>        Comune di Bologna</vt:lpstr>
      <vt:lpstr>Pris, pronto intervento sociale</vt:lpstr>
      <vt:lpstr>Rete istituzionale</vt:lpstr>
      <vt:lpstr>Attori della rete</vt:lpstr>
      <vt:lpstr>Rete istituzionale</vt:lpstr>
      <vt:lpstr>Rete istituzionale</vt:lpstr>
      <vt:lpstr>Rete istituzionale</vt:lpstr>
      <vt:lpstr>Rete istituzionale</vt:lpstr>
      <vt:lpstr>Rete sociale</vt:lpstr>
      <vt:lpstr>                   Reti sociali</vt:lpstr>
      <vt:lpstr>                    Reti sociali</vt:lpstr>
      <vt:lpstr>                    Reti sociali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Rete dei servizi e tutela minorile</dc:title>
  <dc:creator>Dina Galli</dc:creator>
  <cp:lastModifiedBy>Dina Galli</cp:lastModifiedBy>
  <cp:revision>4</cp:revision>
  <dcterms:created xsi:type="dcterms:W3CDTF">2015-11-11T10:32:31Z</dcterms:created>
  <dcterms:modified xsi:type="dcterms:W3CDTF">2015-11-12T08:36:01Z</dcterms:modified>
</cp:coreProperties>
</file>